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D4B478-CC0B-4315-AC8B-D81439F534B8}" v="20" dt="2023-09-15T14:07:40.4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34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Powley" userId="3e41901f-e5d0-42ac-8071-06ca48ddeef3" providerId="ADAL" clId="{EBD4B478-CC0B-4315-AC8B-D81439F534B8}"/>
    <pc:docChg chg="custSel modSld">
      <pc:chgData name="Mrs. Powley" userId="3e41901f-e5d0-42ac-8071-06ca48ddeef3" providerId="ADAL" clId="{EBD4B478-CC0B-4315-AC8B-D81439F534B8}" dt="2023-09-15T14:08:56.620" v="2620" actId="478"/>
      <pc:docMkLst>
        <pc:docMk/>
      </pc:docMkLst>
      <pc:sldChg chg="addSp delSp modSp mod">
        <pc:chgData name="Mrs. Powley" userId="3e41901f-e5d0-42ac-8071-06ca48ddeef3" providerId="ADAL" clId="{EBD4B478-CC0B-4315-AC8B-D81439F534B8}" dt="2023-09-15T14:08:56.620" v="2620" actId="478"/>
        <pc:sldMkLst>
          <pc:docMk/>
          <pc:sldMk cId="1438255998" sldId="256"/>
        </pc:sldMkLst>
        <pc:spChg chg="add mod">
          <ac:chgData name="Mrs. Powley" userId="3e41901f-e5d0-42ac-8071-06ca48ddeef3" providerId="ADAL" clId="{EBD4B478-CC0B-4315-AC8B-D81439F534B8}" dt="2023-09-15T14:08:46.295" v="2616" actId="1076"/>
          <ac:spMkLst>
            <pc:docMk/>
            <pc:sldMk cId="1438255998" sldId="256"/>
            <ac:spMk id="2" creationId="{FBBEC04E-FC60-9CCC-3F07-BD317A247FA5}"/>
          </ac:spMkLst>
        </pc:spChg>
        <pc:spChg chg="del mod">
          <ac:chgData name="Mrs. Powley" userId="3e41901f-e5d0-42ac-8071-06ca48ddeef3" providerId="ADAL" clId="{EBD4B478-CC0B-4315-AC8B-D81439F534B8}" dt="2023-09-15T14:08:54.434" v="2619" actId="478"/>
          <ac:spMkLst>
            <pc:docMk/>
            <pc:sldMk cId="1438255998" sldId="256"/>
            <ac:spMk id="3" creationId="{9D0D1446-CCBA-DFF8-C9F7-DEAD011C6DA2}"/>
          </ac:spMkLst>
        </pc:spChg>
        <pc:spChg chg="mod">
          <ac:chgData name="Mrs. Powley" userId="3e41901f-e5d0-42ac-8071-06ca48ddeef3" providerId="ADAL" clId="{EBD4B478-CC0B-4315-AC8B-D81439F534B8}" dt="2023-09-15T14:00:11.168" v="2552" actId="14100"/>
          <ac:spMkLst>
            <pc:docMk/>
            <pc:sldMk cId="1438255998" sldId="256"/>
            <ac:spMk id="6" creationId="{5C51DD4B-B362-D32F-C910-EC6DC2A06C96}"/>
          </ac:spMkLst>
        </pc:spChg>
        <pc:spChg chg="del mod">
          <ac:chgData name="Mrs. Powley" userId="3e41901f-e5d0-42ac-8071-06ca48ddeef3" providerId="ADAL" clId="{EBD4B478-CC0B-4315-AC8B-D81439F534B8}" dt="2023-09-15T14:00:05.605" v="2551" actId="478"/>
          <ac:spMkLst>
            <pc:docMk/>
            <pc:sldMk cId="1438255998" sldId="256"/>
            <ac:spMk id="8" creationId="{ADF76816-993A-348C-B050-42513B1D7717}"/>
          </ac:spMkLst>
        </pc:spChg>
        <pc:spChg chg="del mod">
          <ac:chgData name="Mrs. Powley" userId="3e41901f-e5d0-42ac-8071-06ca48ddeef3" providerId="ADAL" clId="{EBD4B478-CC0B-4315-AC8B-D81439F534B8}" dt="2023-09-15T14:08:56.620" v="2620" actId="478"/>
          <ac:spMkLst>
            <pc:docMk/>
            <pc:sldMk cId="1438255998" sldId="256"/>
            <ac:spMk id="19" creationId="{019FFAD2-E91E-05A1-E688-ACA72D0F40A1}"/>
          </ac:spMkLst>
        </pc:spChg>
        <pc:spChg chg="del mod">
          <ac:chgData name="Mrs. Powley" userId="3e41901f-e5d0-42ac-8071-06ca48ddeef3" providerId="ADAL" clId="{EBD4B478-CC0B-4315-AC8B-D81439F534B8}" dt="2023-09-15T14:08:52.888" v="2618" actId="478"/>
          <ac:spMkLst>
            <pc:docMk/>
            <pc:sldMk cId="1438255998" sldId="256"/>
            <ac:spMk id="24" creationId="{8EE3F068-CFF0-1AB0-A18E-96F9E154E06C}"/>
          </ac:spMkLst>
        </pc:spChg>
        <pc:spChg chg="del mod">
          <ac:chgData name="Mrs. Powley" userId="3e41901f-e5d0-42ac-8071-06ca48ddeef3" providerId="ADAL" clId="{EBD4B478-CC0B-4315-AC8B-D81439F534B8}" dt="2023-09-15T14:08:50.626" v="2617" actId="478"/>
          <ac:spMkLst>
            <pc:docMk/>
            <pc:sldMk cId="1438255998" sldId="256"/>
            <ac:spMk id="26" creationId="{26BFADA0-8BFE-7099-C7F3-2C34EF606085}"/>
          </ac:spMkLst>
        </pc:spChg>
      </pc:sldChg>
      <pc:sldChg chg="addSp delSp modSp mod">
        <pc:chgData name="Mrs. Powley" userId="3e41901f-e5d0-42ac-8071-06ca48ddeef3" providerId="ADAL" clId="{EBD4B478-CC0B-4315-AC8B-D81439F534B8}" dt="2023-09-15T14:07:52.367" v="2609" actId="1076"/>
        <pc:sldMkLst>
          <pc:docMk/>
          <pc:sldMk cId="638106432" sldId="257"/>
        </pc:sldMkLst>
        <pc:spChg chg="add mod">
          <ac:chgData name="Mrs. Powley" userId="3e41901f-e5d0-42ac-8071-06ca48ddeef3" providerId="ADAL" clId="{EBD4B478-CC0B-4315-AC8B-D81439F534B8}" dt="2023-09-15T14:07:05.880" v="2599" actId="1076"/>
          <ac:spMkLst>
            <pc:docMk/>
            <pc:sldMk cId="638106432" sldId="257"/>
            <ac:spMk id="9" creationId="{1F8F4C5A-812A-D937-A9B5-02A03CEE00B2}"/>
          </ac:spMkLst>
        </pc:spChg>
        <pc:spChg chg="add del mod">
          <ac:chgData name="Mrs. Powley" userId="3e41901f-e5d0-42ac-8071-06ca48ddeef3" providerId="ADAL" clId="{EBD4B478-CC0B-4315-AC8B-D81439F534B8}" dt="2023-09-15T14:07:13.558" v="2602"/>
          <ac:spMkLst>
            <pc:docMk/>
            <pc:sldMk cId="638106432" sldId="257"/>
            <ac:spMk id="10" creationId="{824D5BD4-7707-EB34-E49E-E3AD522E23EF}"/>
          </ac:spMkLst>
        </pc:spChg>
        <pc:spChg chg="add mod">
          <ac:chgData name="Mrs. Powley" userId="3e41901f-e5d0-42ac-8071-06ca48ddeef3" providerId="ADAL" clId="{EBD4B478-CC0B-4315-AC8B-D81439F534B8}" dt="2023-09-15T14:07:44.780" v="2606" actId="1076"/>
          <ac:spMkLst>
            <pc:docMk/>
            <pc:sldMk cId="638106432" sldId="257"/>
            <ac:spMk id="12" creationId="{925B1725-FDB5-713B-B606-DDB18CF7D334}"/>
          </ac:spMkLst>
        </pc:spChg>
        <pc:picChg chg="mod">
          <ac:chgData name="Mrs. Powley" userId="3e41901f-e5d0-42ac-8071-06ca48ddeef3" providerId="ADAL" clId="{EBD4B478-CC0B-4315-AC8B-D81439F534B8}" dt="2023-09-15T12:37:04.490" v="347" actId="1076"/>
          <ac:picMkLst>
            <pc:docMk/>
            <pc:sldMk cId="638106432" sldId="257"/>
            <ac:picMk id="3" creationId="{05CFD321-9862-3F73-6889-B25A25470F10}"/>
          </ac:picMkLst>
        </pc:picChg>
        <pc:picChg chg="add mod">
          <ac:chgData name="Mrs. Powley" userId="3e41901f-e5d0-42ac-8071-06ca48ddeef3" providerId="ADAL" clId="{EBD4B478-CC0B-4315-AC8B-D81439F534B8}" dt="2023-09-15T14:07:49.727" v="2608" actId="1076"/>
          <ac:picMkLst>
            <pc:docMk/>
            <pc:sldMk cId="638106432" sldId="257"/>
            <ac:picMk id="4" creationId="{D9112780-6DDB-3585-1969-8B5DB5522DD2}"/>
          </ac:picMkLst>
        </pc:picChg>
        <pc:picChg chg="add mod">
          <ac:chgData name="Mrs. Powley" userId="3e41901f-e5d0-42ac-8071-06ca48ddeef3" providerId="ADAL" clId="{EBD4B478-CC0B-4315-AC8B-D81439F534B8}" dt="2023-09-15T14:07:48.327" v="2607" actId="1076"/>
          <ac:picMkLst>
            <pc:docMk/>
            <pc:sldMk cId="638106432" sldId="257"/>
            <ac:picMk id="5" creationId="{A2D5E6E7-01DB-0C74-DF53-7BEF7CB47C78}"/>
          </ac:picMkLst>
        </pc:picChg>
        <pc:picChg chg="add mod">
          <ac:chgData name="Mrs. Powley" userId="3e41901f-e5d0-42ac-8071-06ca48ddeef3" providerId="ADAL" clId="{EBD4B478-CC0B-4315-AC8B-D81439F534B8}" dt="2023-09-15T14:06:08.808" v="2591" actId="1076"/>
          <ac:picMkLst>
            <pc:docMk/>
            <pc:sldMk cId="638106432" sldId="257"/>
            <ac:picMk id="6" creationId="{6C7E35C1-E85B-AE39-8AFE-A8D7DBAC4E98}"/>
          </ac:picMkLst>
        </pc:picChg>
        <pc:picChg chg="add mod">
          <ac:chgData name="Mrs. Powley" userId="3e41901f-e5d0-42ac-8071-06ca48ddeef3" providerId="ADAL" clId="{EBD4B478-CC0B-4315-AC8B-D81439F534B8}" dt="2023-09-15T14:07:52.367" v="2609" actId="1076"/>
          <ac:picMkLst>
            <pc:docMk/>
            <pc:sldMk cId="638106432" sldId="257"/>
            <ac:picMk id="7" creationId="{1CCC17AB-727F-E32F-8221-E255CE676852}"/>
          </ac:picMkLst>
        </pc:picChg>
        <pc:picChg chg="add del mod">
          <ac:chgData name="Mrs. Powley" userId="3e41901f-e5d0-42ac-8071-06ca48ddeef3" providerId="ADAL" clId="{EBD4B478-CC0B-4315-AC8B-D81439F534B8}" dt="2023-09-15T14:06:43.051" v="2596" actId="478"/>
          <ac:picMkLst>
            <pc:docMk/>
            <pc:sldMk cId="638106432" sldId="257"/>
            <ac:picMk id="8" creationId="{E3A3CF25-6A11-D225-3227-6148CD6F8501}"/>
          </ac:picMkLst>
        </pc:picChg>
        <pc:picChg chg="add mod">
          <ac:chgData name="Mrs. Powley" userId="3e41901f-e5d0-42ac-8071-06ca48ddeef3" providerId="ADAL" clId="{EBD4B478-CC0B-4315-AC8B-D81439F534B8}" dt="2023-09-15T14:07:29.177" v="2604" actId="1076"/>
          <ac:picMkLst>
            <pc:docMk/>
            <pc:sldMk cId="638106432" sldId="257"/>
            <ac:picMk id="11" creationId="{8AD165CC-A704-D46D-70D7-3D37D8DDE284}"/>
          </ac:picMkLst>
        </pc:picChg>
      </pc:sldChg>
      <pc:sldChg chg="addSp modSp mod">
        <pc:chgData name="Mrs. Powley" userId="3e41901f-e5d0-42ac-8071-06ca48ddeef3" providerId="ADAL" clId="{EBD4B478-CC0B-4315-AC8B-D81439F534B8}" dt="2023-09-15T14:08:24.455" v="2614" actId="14100"/>
        <pc:sldMkLst>
          <pc:docMk/>
          <pc:sldMk cId="1206543273" sldId="258"/>
        </pc:sldMkLst>
        <pc:spChg chg="add mod">
          <ac:chgData name="Mrs. Powley" userId="3e41901f-e5d0-42ac-8071-06ca48ddeef3" providerId="ADAL" clId="{EBD4B478-CC0B-4315-AC8B-D81439F534B8}" dt="2023-09-15T12:52:17.040" v="956" actId="20577"/>
          <ac:spMkLst>
            <pc:docMk/>
            <pc:sldMk cId="1206543273" sldId="258"/>
            <ac:spMk id="4" creationId="{FA63EC13-3AFC-CC63-D834-CD3D95F67831}"/>
          </ac:spMkLst>
        </pc:spChg>
        <pc:spChg chg="add mod">
          <ac:chgData name="Mrs. Powley" userId="3e41901f-e5d0-42ac-8071-06ca48ddeef3" providerId="ADAL" clId="{EBD4B478-CC0B-4315-AC8B-D81439F534B8}" dt="2023-09-15T14:08:18.479" v="2612" actId="1076"/>
          <ac:spMkLst>
            <pc:docMk/>
            <pc:sldMk cId="1206543273" sldId="258"/>
            <ac:spMk id="6" creationId="{1168208F-ABF1-F0ED-7EAB-5D89111047DF}"/>
          </ac:spMkLst>
        </pc:spChg>
        <pc:spChg chg="add mod">
          <ac:chgData name="Mrs. Powley" userId="3e41901f-e5d0-42ac-8071-06ca48ddeef3" providerId="ADAL" clId="{EBD4B478-CC0B-4315-AC8B-D81439F534B8}" dt="2023-09-15T14:08:15.535" v="2611" actId="1076"/>
          <ac:spMkLst>
            <pc:docMk/>
            <pc:sldMk cId="1206543273" sldId="258"/>
            <ac:spMk id="7" creationId="{95D415AD-E18D-7F15-DB29-220D0584B7A2}"/>
          </ac:spMkLst>
        </pc:spChg>
        <pc:picChg chg="mod">
          <ac:chgData name="Mrs. Powley" userId="3e41901f-e5d0-42ac-8071-06ca48ddeef3" providerId="ADAL" clId="{EBD4B478-CC0B-4315-AC8B-D81439F534B8}" dt="2023-09-15T13:01:33.828" v="1534" actId="14100"/>
          <ac:picMkLst>
            <pc:docMk/>
            <pc:sldMk cId="1206543273" sldId="258"/>
            <ac:picMk id="3" creationId="{05CFD321-9862-3F73-6889-B25A25470F10}"/>
          </ac:picMkLst>
        </pc:picChg>
        <pc:picChg chg="add mod">
          <ac:chgData name="Mrs. Powley" userId="3e41901f-e5d0-42ac-8071-06ca48ddeef3" providerId="ADAL" clId="{EBD4B478-CC0B-4315-AC8B-D81439F534B8}" dt="2023-09-15T14:08:24.455" v="2614" actId="14100"/>
          <ac:picMkLst>
            <pc:docMk/>
            <pc:sldMk cId="1206543273" sldId="258"/>
            <ac:picMk id="5" creationId="{FAA83895-731A-21FE-29B7-998915251198}"/>
          </ac:picMkLst>
        </pc:picChg>
      </pc:sldChg>
      <pc:sldChg chg="addSp delSp modSp mod">
        <pc:chgData name="Mrs. Powley" userId="3e41901f-e5d0-42ac-8071-06ca48ddeef3" providerId="ADAL" clId="{EBD4B478-CC0B-4315-AC8B-D81439F534B8}" dt="2023-09-15T13:28:15.778" v="2526" actId="113"/>
        <pc:sldMkLst>
          <pc:docMk/>
          <pc:sldMk cId="3431313917" sldId="259"/>
        </pc:sldMkLst>
        <pc:spChg chg="add mod">
          <ac:chgData name="Mrs. Powley" userId="3e41901f-e5d0-42ac-8071-06ca48ddeef3" providerId="ADAL" clId="{EBD4B478-CC0B-4315-AC8B-D81439F534B8}" dt="2023-09-15T13:03:18.507" v="1558" actId="1076"/>
          <ac:spMkLst>
            <pc:docMk/>
            <pc:sldMk cId="3431313917" sldId="259"/>
            <ac:spMk id="6" creationId="{4DE4227E-1D15-FE62-143F-453951954CE7}"/>
          </ac:spMkLst>
        </pc:spChg>
        <pc:spChg chg="del">
          <ac:chgData name="Mrs. Powley" userId="3e41901f-e5d0-42ac-8071-06ca48ddeef3" providerId="ADAL" clId="{EBD4B478-CC0B-4315-AC8B-D81439F534B8}" dt="2023-09-15T13:01:49.671" v="1537" actId="478"/>
          <ac:spMkLst>
            <pc:docMk/>
            <pc:sldMk cId="3431313917" sldId="259"/>
            <ac:spMk id="7" creationId="{ACCD67D2-D56D-98A7-8175-FB462B2618FA}"/>
          </ac:spMkLst>
        </pc:spChg>
        <pc:spChg chg="add mod">
          <ac:chgData name="Mrs. Powley" userId="3e41901f-e5d0-42ac-8071-06ca48ddeef3" providerId="ADAL" clId="{EBD4B478-CC0B-4315-AC8B-D81439F534B8}" dt="2023-09-15T13:28:15.778" v="2526" actId="113"/>
          <ac:spMkLst>
            <pc:docMk/>
            <pc:sldMk cId="3431313917" sldId="259"/>
            <ac:spMk id="9" creationId="{2A82E13F-84DE-3A35-85CD-39A15147A110}"/>
          </ac:spMkLst>
        </pc:spChg>
        <pc:spChg chg="mod">
          <ac:chgData name="Mrs. Powley" userId="3e41901f-e5d0-42ac-8071-06ca48ddeef3" providerId="ADAL" clId="{EBD4B478-CC0B-4315-AC8B-D81439F534B8}" dt="2023-09-15T13:02:17.961" v="1542" actId="20577"/>
          <ac:spMkLst>
            <pc:docMk/>
            <pc:sldMk cId="3431313917" sldId="259"/>
            <ac:spMk id="16" creationId="{12A89A7D-8EF1-AB21-7278-9B1592CFDA80}"/>
          </ac:spMkLst>
        </pc:spChg>
        <pc:spChg chg="del">
          <ac:chgData name="Mrs. Powley" userId="3e41901f-e5d0-42ac-8071-06ca48ddeef3" providerId="ADAL" clId="{EBD4B478-CC0B-4315-AC8B-D81439F534B8}" dt="2023-09-15T13:01:51.677" v="1538" actId="478"/>
          <ac:spMkLst>
            <pc:docMk/>
            <pc:sldMk cId="3431313917" sldId="259"/>
            <ac:spMk id="17" creationId="{D9640616-860B-637F-3847-BBCB6FE35251}"/>
          </ac:spMkLst>
        </pc:spChg>
        <pc:spChg chg="del">
          <ac:chgData name="Mrs. Powley" userId="3e41901f-e5d0-42ac-8071-06ca48ddeef3" providerId="ADAL" clId="{EBD4B478-CC0B-4315-AC8B-D81439F534B8}" dt="2023-09-15T13:01:47.381" v="1536" actId="478"/>
          <ac:spMkLst>
            <pc:docMk/>
            <pc:sldMk cId="3431313917" sldId="259"/>
            <ac:spMk id="18" creationId="{A85EA890-5131-F13A-DAE1-055AC05EAD2E}"/>
          </ac:spMkLst>
        </pc:spChg>
        <pc:picChg chg="add mod">
          <ac:chgData name="Mrs. Powley" userId="3e41901f-e5d0-42ac-8071-06ca48ddeef3" providerId="ADAL" clId="{EBD4B478-CC0B-4315-AC8B-D81439F534B8}" dt="2023-09-15T13:02:09.112" v="1540"/>
          <ac:picMkLst>
            <pc:docMk/>
            <pc:sldMk cId="3431313917" sldId="259"/>
            <ac:picMk id="2" creationId="{06C2DA2B-5823-C2E6-D2A2-54347A08FB04}"/>
          </ac:picMkLst>
        </pc:picChg>
        <pc:picChg chg="del">
          <ac:chgData name="Mrs. Powley" userId="3e41901f-e5d0-42ac-8071-06ca48ddeef3" providerId="ADAL" clId="{EBD4B478-CC0B-4315-AC8B-D81439F534B8}" dt="2023-09-15T13:01:52.923" v="1539" actId="478"/>
          <ac:picMkLst>
            <pc:docMk/>
            <pc:sldMk cId="3431313917" sldId="259"/>
            <ac:picMk id="3" creationId="{05CFD321-9862-3F73-6889-B25A25470F10}"/>
          </ac:picMkLst>
        </pc:picChg>
        <pc:picChg chg="del">
          <ac:chgData name="Mrs. Powley" userId="3e41901f-e5d0-42ac-8071-06ca48ddeef3" providerId="ADAL" clId="{EBD4B478-CC0B-4315-AC8B-D81439F534B8}" dt="2023-09-15T13:01:44.265" v="1535" actId="478"/>
          <ac:picMkLst>
            <pc:docMk/>
            <pc:sldMk cId="3431313917" sldId="259"/>
            <ac:picMk id="4" creationId="{E0CCAE9D-20A5-C8D6-C705-56757268164B}"/>
          </ac:picMkLst>
        </pc:picChg>
        <pc:picChg chg="add mod">
          <ac:chgData name="Mrs. Powley" userId="3e41901f-e5d0-42ac-8071-06ca48ddeef3" providerId="ADAL" clId="{EBD4B478-CC0B-4315-AC8B-D81439F534B8}" dt="2023-09-15T13:07:46.637" v="1562" actId="1076"/>
          <ac:picMkLst>
            <pc:docMk/>
            <pc:sldMk cId="3431313917" sldId="259"/>
            <ac:picMk id="5" creationId="{85787380-13F8-AA45-8182-30C4AF48E89A}"/>
          </ac:picMkLst>
        </pc:picChg>
        <pc:picChg chg="add mod">
          <ac:chgData name="Mrs. Powley" userId="3e41901f-e5d0-42ac-8071-06ca48ddeef3" providerId="ADAL" clId="{EBD4B478-CC0B-4315-AC8B-D81439F534B8}" dt="2023-09-15T13:27:42.879" v="2517" actId="1076"/>
          <ac:picMkLst>
            <pc:docMk/>
            <pc:sldMk cId="3431313917" sldId="259"/>
            <ac:picMk id="8" creationId="{A1960B4C-07C8-4B02-4AC6-8291EBF1E5E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715208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398134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40032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781496-C195-4F10-8F78-1F03996B276F}"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74695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781496-C195-4F10-8F78-1F03996B276F}"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47732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781496-C195-4F10-8F78-1F03996B276F}"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44575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781496-C195-4F10-8F78-1F03996B276F}" type="datetimeFigureOut">
              <a:rPr lang="en-GB" smtClean="0"/>
              <a:t>15/09/2023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212101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781496-C195-4F10-8F78-1F03996B276F}" type="datetimeFigureOut">
              <a:rPr lang="en-GB" smtClean="0"/>
              <a:t>15/09/2023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715924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781496-C195-4F10-8F78-1F03996B276F}" type="datetimeFigureOut">
              <a:rPr lang="en-GB" smtClean="0"/>
              <a:t>15/09/2023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4004502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781496-C195-4F10-8F78-1F03996B276F}"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418769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781496-C195-4F10-8F78-1F03996B276F}"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795D1C-ABF9-43BA-BCF3-C1D0E9739E67}" type="slidenum">
              <a:rPr lang="en-GB" smtClean="0"/>
              <a:t>‹#›</a:t>
            </a:fld>
            <a:endParaRPr lang="en-GB"/>
          </a:p>
        </p:txBody>
      </p:sp>
    </p:spTree>
    <p:extLst>
      <p:ext uri="{BB962C8B-B14F-4D97-AF65-F5344CB8AC3E}">
        <p14:creationId xmlns:p14="http://schemas.microsoft.com/office/powerpoint/2010/main" val="126537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D781496-C195-4F10-8F78-1F03996B276F}" type="datetimeFigureOut">
              <a:rPr lang="en-GB" smtClean="0"/>
              <a:t>15/09/2023</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2E795D1C-ABF9-43BA-BCF3-C1D0E9739E67}" type="slidenum">
              <a:rPr lang="en-GB" smtClean="0"/>
              <a:t>‹#›</a:t>
            </a:fld>
            <a:endParaRPr lang="en-GB"/>
          </a:p>
        </p:txBody>
      </p:sp>
    </p:spTree>
    <p:extLst>
      <p:ext uri="{BB962C8B-B14F-4D97-AF65-F5344CB8AC3E}">
        <p14:creationId xmlns:p14="http://schemas.microsoft.com/office/powerpoint/2010/main" val="6086277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ED897B-490E-8505-8994-A487C2B4F77F}"/>
              </a:ext>
            </a:extLst>
          </p:cNvPr>
          <p:cNvSpPr/>
          <p:nvPr/>
        </p:nvSpPr>
        <p:spPr>
          <a:xfrm>
            <a:off x="64665" y="-20500"/>
            <a:ext cx="6799005" cy="1219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FC18BFF2-FE0E-8CB1-6024-A142FB391CB4}"/>
              </a:ext>
            </a:extLst>
          </p:cNvPr>
          <p:cNvSpPr txBox="1"/>
          <p:nvPr/>
        </p:nvSpPr>
        <p:spPr>
          <a:xfrm>
            <a:off x="141008" y="256878"/>
            <a:ext cx="5252224" cy="861774"/>
          </a:xfrm>
          <a:prstGeom prst="rect">
            <a:avLst/>
          </a:prstGeom>
          <a:noFill/>
        </p:spPr>
        <p:txBody>
          <a:bodyPr wrap="square" rtlCol="0">
            <a:spAutoFit/>
          </a:bodyPr>
          <a:lstStyle/>
          <a:p>
            <a:pPr algn="ctr"/>
            <a:r>
              <a:rPr lang="en-US" sz="3200" b="1" dirty="0" err="1">
                <a:latin typeface="Avenir Next LT Pro Light" panose="020B0304020202020204" pitchFamily="34" charset="0"/>
              </a:rPr>
              <a:t>Fritwell</a:t>
            </a:r>
            <a:r>
              <a:rPr lang="en-US" sz="3200" b="1" dirty="0">
                <a:latin typeface="Avenir Next LT Pro Light" panose="020B0304020202020204" pitchFamily="34" charset="0"/>
              </a:rPr>
              <a:t> School Newsletter</a:t>
            </a:r>
          </a:p>
          <a:p>
            <a:pPr algn="ctr"/>
            <a:r>
              <a:rPr lang="en-US" b="1" dirty="0">
                <a:latin typeface="Avenir Next LT Pro Light" panose="020B0304020202020204" pitchFamily="34" charset="0"/>
              </a:rPr>
              <a:t>Autumn Term                      Friday 15</a:t>
            </a:r>
            <a:r>
              <a:rPr lang="en-US" b="1" baseline="30000" dirty="0">
                <a:latin typeface="Avenir Next LT Pro Light" panose="020B0304020202020204" pitchFamily="34" charset="0"/>
              </a:rPr>
              <a:t>th</a:t>
            </a:r>
            <a:r>
              <a:rPr lang="en-US" b="1" dirty="0">
                <a:latin typeface="Avenir Next LT Pro Light" panose="020B0304020202020204" pitchFamily="34" charset="0"/>
              </a:rPr>
              <a:t> September</a:t>
            </a:r>
            <a:endParaRPr lang="en-GB" sz="1600" b="1" dirty="0">
              <a:latin typeface="Avenir Next LT Pro Light" panose="020B0304020202020204" pitchFamily="34" charset="0"/>
            </a:endParaRPr>
          </a:p>
        </p:txBody>
      </p:sp>
      <p:sp>
        <p:nvSpPr>
          <p:cNvPr id="6" name="Rectangle: Rounded Corners 5">
            <a:extLst>
              <a:ext uri="{FF2B5EF4-FFF2-40B4-BE49-F238E27FC236}">
                <a16:creationId xmlns:a16="http://schemas.microsoft.com/office/drawing/2014/main" id="{5C51DD4B-B362-D32F-C910-EC6DC2A06C96}"/>
              </a:ext>
            </a:extLst>
          </p:cNvPr>
          <p:cNvSpPr/>
          <p:nvPr/>
        </p:nvSpPr>
        <p:spPr>
          <a:xfrm>
            <a:off x="118794" y="1266912"/>
            <a:ext cx="6690744" cy="106682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A2C573A1-70D7-CFCC-AED0-0211D368D32E}"/>
              </a:ext>
            </a:extLst>
          </p:cNvPr>
          <p:cNvSpPr txBox="1"/>
          <p:nvPr/>
        </p:nvSpPr>
        <p:spPr>
          <a:xfrm>
            <a:off x="1021946" y="1359942"/>
            <a:ext cx="4656886" cy="307777"/>
          </a:xfrm>
          <a:prstGeom prst="rect">
            <a:avLst/>
          </a:prstGeom>
          <a:noFill/>
        </p:spPr>
        <p:txBody>
          <a:bodyPr wrap="square" rtlCol="0">
            <a:spAutoFit/>
          </a:bodyPr>
          <a:lstStyle/>
          <a:p>
            <a:pPr algn="ctr"/>
            <a:endParaRPr lang="en-GB" sz="1400" b="1" u="sng" dirty="0">
              <a:latin typeface="Avenir Next LT Pro Light" panose="020B0304020202020204" pitchFamily="34" charset="0"/>
            </a:endParaRPr>
          </a:p>
        </p:txBody>
      </p:sp>
      <p:pic>
        <p:nvPicPr>
          <p:cNvPr id="12" name="Picture 11" descr="A black and white logo&#10;&#10;Description automatically generated">
            <a:extLst>
              <a:ext uri="{FF2B5EF4-FFF2-40B4-BE49-F238E27FC236}">
                <a16:creationId xmlns:a16="http://schemas.microsoft.com/office/drawing/2014/main" id="{6BC242F4-B722-9378-EE15-26A255901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561" y="-111950"/>
            <a:ext cx="1627631" cy="1743584"/>
          </a:xfrm>
          <a:prstGeom prst="rect">
            <a:avLst/>
          </a:prstGeom>
        </p:spPr>
      </p:pic>
      <p:sp>
        <p:nvSpPr>
          <p:cNvPr id="2" name="TextBox 1">
            <a:extLst>
              <a:ext uri="{FF2B5EF4-FFF2-40B4-BE49-F238E27FC236}">
                <a16:creationId xmlns:a16="http://schemas.microsoft.com/office/drawing/2014/main" id="{FBBEC04E-FC60-9CCC-3F07-BD317A247FA5}"/>
              </a:ext>
            </a:extLst>
          </p:cNvPr>
          <p:cNvSpPr txBox="1"/>
          <p:nvPr/>
        </p:nvSpPr>
        <p:spPr>
          <a:xfrm>
            <a:off x="389293" y="1631634"/>
            <a:ext cx="6349913" cy="9941183"/>
          </a:xfrm>
          <a:prstGeom prst="rect">
            <a:avLst/>
          </a:prstGeom>
          <a:noFill/>
        </p:spPr>
        <p:txBody>
          <a:bodyPr wrap="square" rtlCol="0">
            <a:spAutoFit/>
          </a:bodyPr>
          <a:lstStyle/>
          <a:p>
            <a:pPr algn="l"/>
            <a:r>
              <a:rPr lang="en-US" sz="1600" b="0" i="0" dirty="0">
                <a:solidFill>
                  <a:srgbClr val="000000"/>
                </a:solidFill>
                <a:effectLst/>
                <a:latin typeface="Calibri" panose="020F0502020204030204" pitchFamily="34" charset="0"/>
              </a:rPr>
              <a:t>Dear Parents/Carers,</a:t>
            </a:r>
          </a:p>
          <a:p>
            <a:pPr algn="l"/>
            <a:endParaRPr lang="en-US" sz="1600" b="0" i="0" dirty="0">
              <a:solidFill>
                <a:srgbClr val="000000"/>
              </a:solidFill>
              <a:effectLst/>
              <a:latin typeface="Calibri" panose="020F0502020204030204" pitchFamily="34" charset="0"/>
            </a:endParaRPr>
          </a:p>
          <a:p>
            <a:pPr algn="l"/>
            <a:r>
              <a:rPr lang="en-US" sz="1600" b="0" i="0" dirty="0">
                <a:solidFill>
                  <a:srgbClr val="000000"/>
                </a:solidFill>
                <a:effectLst/>
                <a:latin typeface="Calibri" panose="020F0502020204030204" pitchFamily="34" charset="0"/>
              </a:rPr>
              <a:t>Welcome to the first full newsletter of this new academic year.  Although it seems in the very distant past, I hope you all had a good summer!</a:t>
            </a:r>
          </a:p>
          <a:p>
            <a:pPr algn="l"/>
            <a:endParaRPr lang="en-US" sz="1600" b="0" i="0" dirty="0">
              <a:solidFill>
                <a:srgbClr val="000000"/>
              </a:solidFill>
              <a:effectLst/>
              <a:latin typeface="Calibri" panose="020F0502020204030204" pitchFamily="34" charset="0"/>
            </a:endParaRPr>
          </a:p>
          <a:p>
            <a:pPr algn="l"/>
            <a:r>
              <a:rPr lang="en-US" sz="1600" b="0" i="0" dirty="0">
                <a:solidFill>
                  <a:srgbClr val="000000"/>
                </a:solidFill>
                <a:effectLst/>
                <a:latin typeface="Calibri" panose="020F0502020204030204" pitchFamily="34" charset="0"/>
              </a:rPr>
              <a:t>There have been meet the teacher opportunities this week and lots of class information through various letters and communications.  I hope you have all the information you need and going forward. Teachers are available at the end of the day for any questions and, Jo and I will also be on the gate during the week so if you have a question or want to stop for a chat, we are very happy to talk!</a:t>
            </a:r>
          </a:p>
          <a:p>
            <a:pPr algn="l"/>
            <a:br>
              <a:rPr lang="en-US" sz="1600" b="0" i="0" dirty="0">
                <a:solidFill>
                  <a:srgbClr val="000000"/>
                </a:solidFill>
                <a:effectLst/>
                <a:latin typeface="Calibri" panose="020F0502020204030204" pitchFamily="34" charset="0"/>
              </a:rPr>
            </a:br>
            <a:r>
              <a:rPr lang="en-US" sz="1600" b="0" i="0" dirty="0">
                <a:solidFill>
                  <a:srgbClr val="000000"/>
                </a:solidFill>
                <a:effectLst/>
                <a:latin typeface="Calibri" panose="020F0502020204030204" pitchFamily="34" charset="0"/>
              </a:rPr>
              <a:t>There have been a lot of exciting changes for this academic year and I hope you have got to hear about some of them through your children already.  The new seating positions for lunch (sat in family groups) are working better than we ever could have expected; older children are helping the younger ones with pouring water for example, and they are doing a great job of wiping down the tables after they have eaten – you could almost eat your lunch off them!</a:t>
            </a:r>
          </a:p>
          <a:p>
            <a:pPr algn="l"/>
            <a:br>
              <a:rPr lang="en-US" sz="1600" b="0" i="0" dirty="0">
                <a:solidFill>
                  <a:srgbClr val="000000"/>
                </a:solidFill>
                <a:effectLst/>
                <a:latin typeface="Calibri" panose="020F0502020204030204" pitchFamily="34" charset="0"/>
              </a:rPr>
            </a:br>
            <a:r>
              <a:rPr lang="en-US" sz="1600" b="0" i="0" dirty="0">
                <a:solidFill>
                  <a:srgbClr val="000000"/>
                </a:solidFill>
                <a:effectLst/>
                <a:latin typeface="Calibri" panose="020F0502020204030204" pitchFamily="34" charset="0"/>
              </a:rPr>
              <a:t>The children have voted for the new family group names which will now be named after the oceans, and we look forward to doing lots of team-based activities during the year.</a:t>
            </a:r>
          </a:p>
          <a:p>
            <a:pPr algn="l"/>
            <a:br>
              <a:rPr lang="en-US" sz="1600" b="0" i="0" dirty="0">
                <a:solidFill>
                  <a:srgbClr val="000000"/>
                </a:solidFill>
                <a:effectLst/>
                <a:latin typeface="Calibri" panose="020F0502020204030204" pitchFamily="34" charset="0"/>
              </a:rPr>
            </a:br>
            <a:r>
              <a:rPr lang="en-US" sz="1600" b="0" i="0" dirty="0">
                <a:solidFill>
                  <a:srgbClr val="000000"/>
                </a:solidFill>
                <a:effectLst/>
                <a:latin typeface="Calibri" panose="020F0502020204030204" pitchFamily="34" charset="0"/>
              </a:rPr>
              <a:t>Applications for pupil leadership opportunities have been flooding in and we will be announcing the leadership groups children will be working in next week.</a:t>
            </a:r>
          </a:p>
          <a:p>
            <a:pPr algn="l"/>
            <a:endParaRPr lang="en-US" sz="1600" b="0" i="0" dirty="0">
              <a:solidFill>
                <a:srgbClr val="000000"/>
              </a:solidFill>
              <a:effectLst/>
              <a:latin typeface="Calibri" panose="020F0502020204030204" pitchFamily="34" charset="0"/>
            </a:endParaRPr>
          </a:p>
          <a:p>
            <a:pPr algn="l"/>
            <a:r>
              <a:rPr lang="en-US" sz="1600" b="0" i="0" dirty="0">
                <a:solidFill>
                  <a:srgbClr val="000000"/>
                </a:solidFill>
                <a:effectLst/>
                <a:latin typeface="Calibri" panose="020F0502020204030204" pitchFamily="34" charset="0"/>
              </a:rPr>
              <a:t>Monday is our new celebration assembly day and the </a:t>
            </a:r>
            <a:r>
              <a:rPr lang="en-US" sz="1600" b="0" i="0" dirty="0" err="1">
                <a:solidFill>
                  <a:srgbClr val="000000"/>
                </a:solidFill>
                <a:effectLst/>
                <a:latin typeface="Calibri" panose="020F0502020204030204" pitchFamily="34" charset="0"/>
              </a:rPr>
              <a:t>Fritwell</a:t>
            </a:r>
            <a:r>
              <a:rPr lang="en-US" sz="1600" b="0" i="0" dirty="0">
                <a:solidFill>
                  <a:srgbClr val="000000"/>
                </a:solidFill>
                <a:effectLst/>
                <a:latin typeface="Calibri" panose="020F0502020204030204" pitchFamily="34" charset="0"/>
              </a:rPr>
              <a:t> Footstep Award will replace the Child of the Week.  Two children from each class each week will be selected for showing the specific footstep for the term in action.  This term’s footstep is ‘Curiosity’ where we will be looking for children showing a thirst for knowledge!  If your child has been selected, you will receive an email on a Thursday afternoon inviting you to the Monday assembly 9 – 9.30.</a:t>
            </a:r>
          </a:p>
          <a:p>
            <a:pPr algn="l"/>
            <a:endParaRPr lang="en-US" sz="1600" b="0" i="0" dirty="0">
              <a:solidFill>
                <a:srgbClr val="000000"/>
              </a:solidFill>
              <a:effectLst/>
              <a:latin typeface="Calibri" panose="020F0502020204030204" pitchFamily="34" charset="0"/>
            </a:endParaRPr>
          </a:p>
          <a:p>
            <a:pPr algn="l"/>
            <a:r>
              <a:rPr lang="en-US" sz="1600" b="0" i="0" dirty="0">
                <a:solidFill>
                  <a:srgbClr val="000000"/>
                </a:solidFill>
                <a:effectLst/>
                <a:latin typeface="Calibri" panose="020F0502020204030204" pitchFamily="34" charset="0"/>
              </a:rPr>
              <a:t>Wishing you all a peaceful and (hopefully) sunny weekend.</a:t>
            </a:r>
          </a:p>
          <a:p>
            <a:pPr algn="l"/>
            <a:r>
              <a:rPr lang="en-US" sz="1600" b="0" i="0" dirty="0">
                <a:solidFill>
                  <a:srgbClr val="000000"/>
                </a:solidFill>
                <a:effectLst/>
                <a:latin typeface="Calibri" panose="020F0502020204030204" pitchFamily="34" charset="0"/>
              </a:rPr>
              <a:t> </a:t>
            </a:r>
          </a:p>
          <a:p>
            <a:pPr algn="l"/>
            <a:r>
              <a:rPr lang="en-US" sz="1600" b="0" i="0" dirty="0">
                <a:solidFill>
                  <a:srgbClr val="000000"/>
                </a:solidFill>
                <a:effectLst/>
                <a:latin typeface="Calibri" panose="020F0502020204030204" pitchFamily="34" charset="0"/>
              </a:rPr>
              <a:t>Jon Jeffries</a:t>
            </a:r>
          </a:p>
          <a:p>
            <a:pPr algn="l"/>
            <a:r>
              <a:rPr lang="en-US" sz="1600" b="0" i="0" dirty="0">
                <a:solidFill>
                  <a:srgbClr val="000000"/>
                </a:solidFill>
                <a:effectLst/>
                <a:latin typeface="Calibri" panose="020F0502020204030204" pitchFamily="34" charset="0"/>
              </a:rPr>
              <a:t>Headteacher</a:t>
            </a:r>
            <a:endParaRPr lang="en-US" sz="1400" b="0" i="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43825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0"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02704" y="230640"/>
            <a:ext cx="6652591" cy="11730719"/>
          </a:xfrm>
          <a:prstGeom prst="rect">
            <a:avLst/>
          </a:prstGeom>
        </p:spPr>
      </p:pic>
      <p:pic>
        <p:nvPicPr>
          <p:cNvPr id="4" name="Picture 3">
            <a:extLst>
              <a:ext uri="{FF2B5EF4-FFF2-40B4-BE49-F238E27FC236}">
                <a16:creationId xmlns:a16="http://schemas.microsoft.com/office/drawing/2014/main" id="{D9112780-6DDB-3585-1969-8B5DB5522DD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97422">
            <a:off x="1189860" y="4790084"/>
            <a:ext cx="3177437" cy="20113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a:extLst>
              <a:ext uri="{FF2B5EF4-FFF2-40B4-BE49-F238E27FC236}">
                <a16:creationId xmlns:a16="http://schemas.microsoft.com/office/drawing/2014/main" id="{A2D5E6E7-01DB-0C74-DF53-7BEF7CB47C78}"/>
              </a:ext>
            </a:extLst>
          </p:cNvPr>
          <p:cNvPicPr>
            <a:picLocks noChangeAspect="1"/>
          </p:cNvPicPr>
          <p:nvPr/>
        </p:nvPicPr>
        <p:blipFill>
          <a:blip r:embed="rId5"/>
          <a:stretch>
            <a:fillRect/>
          </a:stretch>
        </p:blipFill>
        <p:spPr>
          <a:xfrm rot="1041540">
            <a:off x="4382170" y="6460902"/>
            <a:ext cx="1886587" cy="26361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a:extLst>
              <a:ext uri="{FF2B5EF4-FFF2-40B4-BE49-F238E27FC236}">
                <a16:creationId xmlns:a16="http://schemas.microsoft.com/office/drawing/2014/main" id="{6C7E35C1-E85B-AE39-8AFE-A8D7DBAC4E98}"/>
              </a:ext>
            </a:extLst>
          </p:cNvPr>
          <p:cNvPicPr>
            <a:picLocks noChangeAspect="1"/>
          </p:cNvPicPr>
          <p:nvPr/>
        </p:nvPicPr>
        <p:blipFill>
          <a:blip r:embed="rId6"/>
          <a:stretch>
            <a:fillRect/>
          </a:stretch>
        </p:blipFill>
        <p:spPr>
          <a:xfrm>
            <a:off x="460003" y="7089549"/>
            <a:ext cx="2082601" cy="24685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a:extLst>
              <a:ext uri="{FF2B5EF4-FFF2-40B4-BE49-F238E27FC236}">
                <a16:creationId xmlns:a16="http://schemas.microsoft.com/office/drawing/2014/main" id="{1CCC17AB-727F-E32F-8221-E255CE67685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87146" flipH="1">
            <a:off x="2092795" y="9043506"/>
            <a:ext cx="3389724" cy="22895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a:extLst>
              <a:ext uri="{FF2B5EF4-FFF2-40B4-BE49-F238E27FC236}">
                <a16:creationId xmlns:a16="http://schemas.microsoft.com/office/drawing/2014/main" id="{1F8F4C5A-812A-D937-A9B5-02A03CEE00B2}"/>
              </a:ext>
            </a:extLst>
          </p:cNvPr>
          <p:cNvSpPr txBox="1"/>
          <p:nvPr/>
        </p:nvSpPr>
        <p:spPr>
          <a:xfrm>
            <a:off x="357298" y="1273696"/>
            <a:ext cx="5926049" cy="3139321"/>
          </a:xfrm>
          <a:prstGeom prst="rect">
            <a:avLst/>
          </a:prstGeom>
          <a:noFill/>
        </p:spPr>
        <p:txBody>
          <a:bodyPr wrap="square" rtlCol="0">
            <a:spAutoFit/>
          </a:bodyPr>
          <a:lstStyle/>
          <a:p>
            <a:r>
              <a:rPr lang="en-US" sz="1800" b="0" i="0" dirty="0">
                <a:solidFill>
                  <a:srgbClr val="000000"/>
                </a:solidFill>
                <a:effectLst/>
                <a:latin typeface="Calibri" panose="020F0502020204030204" pitchFamily="34" charset="0"/>
                <a:cs typeface="Calibri" panose="020F0502020204030204" pitchFamily="34" charset="0"/>
              </a:rPr>
              <a:t>The first two weeks at </a:t>
            </a:r>
            <a:r>
              <a:rPr lang="en-US" sz="1800" b="0" i="0" dirty="0" err="1">
                <a:solidFill>
                  <a:srgbClr val="000000"/>
                </a:solidFill>
                <a:effectLst/>
                <a:latin typeface="Calibri" panose="020F0502020204030204" pitchFamily="34" charset="0"/>
                <a:cs typeface="Calibri" panose="020F0502020204030204" pitchFamily="34" charset="0"/>
              </a:rPr>
              <a:t>Fritwell</a:t>
            </a:r>
            <a:r>
              <a:rPr lang="en-US" sz="1800" b="0" i="0" dirty="0">
                <a:solidFill>
                  <a:srgbClr val="000000"/>
                </a:solidFill>
                <a:effectLst/>
                <a:latin typeface="Calibri" panose="020F0502020204030204" pitchFamily="34" charset="0"/>
                <a:cs typeface="Calibri" panose="020F0502020204030204" pitchFamily="34" charset="0"/>
              </a:rPr>
              <a:t> school have been full of fun packed activities, including, forest school, PE in the hall, library time and daily worship for the Minnows who have showed the </a:t>
            </a:r>
            <a:r>
              <a:rPr lang="en-US" sz="1800" b="0" i="0" dirty="0" err="1">
                <a:solidFill>
                  <a:srgbClr val="000000"/>
                </a:solidFill>
                <a:effectLst/>
                <a:latin typeface="Calibri" panose="020F0502020204030204" pitchFamily="34" charset="0"/>
                <a:cs typeface="Calibri" panose="020F0502020204030204" pitchFamily="34" charset="0"/>
              </a:rPr>
              <a:t>Fritwell</a:t>
            </a:r>
            <a:r>
              <a:rPr lang="en-US" sz="1800" b="0" i="0" dirty="0">
                <a:solidFill>
                  <a:srgbClr val="000000"/>
                </a:solidFill>
                <a:effectLst/>
                <a:latin typeface="Calibri" panose="020F0502020204030204" pitchFamily="34" charset="0"/>
                <a:cs typeface="Calibri" panose="020F0502020204030204" pitchFamily="34" charset="0"/>
              </a:rPr>
              <a:t> Footsteps in abundance this week. The </a:t>
            </a:r>
            <a:r>
              <a:rPr lang="en-US" sz="1800" b="0" i="0" dirty="0" err="1">
                <a:solidFill>
                  <a:srgbClr val="000000"/>
                </a:solidFill>
                <a:effectLst/>
                <a:latin typeface="Calibri" panose="020F0502020204030204" pitchFamily="34" charset="0"/>
                <a:cs typeface="Calibri" panose="020F0502020204030204" pitchFamily="34" charset="0"/>
              </a:rPr>
              <a:t>Tiddlers</a:t>
            </a:r>
            <a:r>
              <a:rPr lang="en-US" sz="1800" b="0" i="0" dirty="0">
                <a:solidFill>
                  <a:srgbClr val="000000"/>
                </a:solidFill>
                <a:effectLst/>
                <a:latin typeface="Calibri" panose="020F0502020204030204" pitchFamily="34" charset="0"/>
                <a:cs typeface="Calibri" panose="020F0502020204030204" pitchFamily="34" charset="0"/>
              </a:rPr>
              <a:t> in school have settled into school life with big smiles on their faces. We are looking forward to the build up to our first ‘Harvest Show’ in a few weeks’ time. The Early Years team could not be prouder of the children and their learning and one of the most impressive attributes about the classes are their fantastic manners. Well done Minnows and </a:t>
            </a:r>
            <a:r>
              <a:rPr lang="en-US" sz="1800" b="0" i="0" dirty="0" err="1">
                <a:solidFill>
                  <a:srgbClr val="000000"/>
                </a:solidFill>
                <a:effectLst/>
                <a:latin typeface="Calibri" panose="020F0502020204030204" pitchFamily="34" charset="0"/>
                <a:cs typeface="Calibri" panose="020F0502020204030204" pitchFamily="34" charset="0"/>
              </a:rPr>
              <a:t>Tiddlers</a:t>
            </a:r>
            <a:r>
              <a:rPr lang="en-US" sz="1800" b="0" i="0" dirty="0">
                <a:solidFill>
                  <a:srgbClr val="000000"/>
                </a:solidFill>
                <a:effectLst/>
                <a:latin typeface="Calibri" panose="020F0502020204030204" pitchFamily="34" charset="0"/>
                <a:cs typeface="Calibri" panose="020F0502020204030204" pitchFamily="34" charset="0"/>
              </a:rPr>
              <a:t>, we are very proud of you.</a:t>
            </a:r>
            <a:endParaRPr lang="en-GB" dirty="0"/>
          </a:p>
        </p:txBody>
      </p:sp>
      <p:pic>
        <p:nvPicPr>
          <p:cNvPr id="11" name="Picture 10">
            <a:extLst>
              <a:ext uri="{FF2B5EF4-FFF2-40B4-BE49-F238E27FC236}">
                <a16:creationId xmlns:a16="http://schemas.microsoft.com/office/drawing/2014/main" id="{8AD165CC-A704-D46D-70D7-3D37D8DDE284}"/>
              </a:ext>
            </a:extLst>
          </p:cNvPr>
          <p:cNvPicPr>
            <a:picLocks noChangeAspect="1"/>
          </p:cNvPicPr>
          <p:nvPr/>
        </p:nvPicPr>
        <p:blipFill>
          <a:blip r:embed="rId8"/>
          <a:stretch>
            <a:fillRect/>
          </a:stretch>
        </p:blipFill>
        <p:spPr>
          <a:xfrm>
            <a:off x="1828564" y="843141"/>
            <a:ext cx="5749026" cy="542591"/>
          </a:xfrm>
          <a:prstGeom prst="rect">
            <a:avLst/>
          </a:prstGeom>
        </p:spPr>
      </p:pic>
      <p:sp>
        <p:nvSpPr>
          <p:cNvPr id="12" name="TextBox 11">
            <a:extLst>
              <a:ext uri="{FF2B5EF4-FFF2-40B4-BE49-F238E27FC236}">
                <a16:creationId xmlns:a16="http://schemas.microsoft.com/office/drawing/2014/main" id="{925B1725-FDB5-713B-B606-DDB18CF7D334}"/>
              </a:ext>
            </a:extLst>
          </p:cNvPr>
          <p:cNvSpPr txBox="1"/>
          <p:nvPr/>
        </p:nvSpPr>
        <p:spPr>
          <a:xfrm>
            <a:off x="1828564" y="381476"/>
            <a:ext cx="5353665" cy="461665"/>
          </a:xfrm>
          <a:prstGeom prst="rect">
            <a:avLst/>
          </a:prstGeom>
          <a:noFill/>
        </p:spPr>
        <p:txBody>
          <a:bodyPr wrap="square" rtlCol="0">
            <a:spAutoFit/>
          </a:bodyPr>
          <a:lstStyle/>
          <a:p>
            <a:r>
              <a:rPr lang="en-US" sz="2400" b="1" dirty="0">
                <a:latin typeface="Avenir Next LT Pro Light" panose="020B0304020202020204" pitchFamily="34" charset="0"/>
              </a:rPr>
              <a:t>Classroom Activities</a:t>
            </a:r>
            <a:endParaRPr lang="en-GB" sz="2400" b="1" dirty="0">
              <a:latin typeface="Avenir Next LT Pro Light" panose="020B0304020202020204" pitchFamily="34" charset="0"/>
            </a:endParaRPr>
          </a:p>
        </p:txBody>
      </p:sp>
    </p:spTree>
    <p:extLst>
      <p:ext uri="{BB962C8B-B14F-4D97-AF65-F5344CB8AC3E}">
        <p14:creationId xmlns:p14="http://schemas.microsoft.com/office/powerpoint/2010/main" val="638106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A6888D-A578-B1E7-D0E3-27E28B8A7CF7}"/>
              </a:ext>
            </a:extLst>
          </p:cNvPr>
          <p:cNvPicPr>
            <a:picLocks noChangeAspect="1"/>
          </p:cNvPicPr>
          <p:nvPr/>
        </p:nvPicPr>
        <p:blipFill>
          <a:blip r:embed="rId2"/>
          <a:stretch>
            <a:fillRect/>
          </a:stretch>
        </p:blipFill>
        <p:spPr>
          <a:xfrm>
            <a:off x="0" y="9465"/>
            <a:ext cx="6858000" cy="12182535"/>
          </a:xfrm>
          <a:prstGeom prst="rect">
            <a:avLst/>
          </a:prstGeom>
        </p:spPr>
      </p:pic>
      <p:pic>
        <p:nvPicPr>
          <p:cNvPr id="3" name="Picture 2">
            <a:extLst>
              <a:ext uri="{FF2B5EF4-FFF2-40B4-BE49-F238E27FC236}">
                <a16:creationId xmlns:a16="http://schemas.microsoft.com/office/drawing/2014/main" id="{05CFD321-9862-3F73-6889-B25A25470F10}"/>
              </a:ext>
            </a:extLst>
          </p:cNvPr>
          <p:cNvPicPr>
            <a:picLocks noChangeAspect="1"/>
          </p:cNvPicPr>
          <p:nvPr/>
        </p:nvPicPr>
        <p:blipFill>
          <a:blip r:embed="rId3"/>
          <a:stretch>
            <a:fillRect/>
          </a:stretch>
        </p:blipFill>
        <p:spPr>
          <a:xfrm>
            <a:off x="102704" y="254210"/>
            <a:ext cx="6652591" cy="7591932"/>
          </a:xfrm>
          <a:prstGeom prst="rect">
            <a:avLst/>
          </a:prstGeom>
        </p:spPr>
      </p:pic>
      <p:sp>
        <p:nvSpPr>
          <p:cNvPr id="4" name="TextBox 3">
            <a:extLst>
              <a:ext uri="{FF2B5EF4-FFF2-40B4-BE49-F238E27FC236}">
                <a16:creationId xmlns:a16="http://schemas.microsoft.com/office/drawing/2014/main" id="{FA63EC13-3AFC-CC63-D834-CD3D95F67831}"/>
              </a:ext>
            </a:extLst>
          </p:cNvPr>
          <p:cNvSpPr txBox="1"/>
          <p:nvPr/>
        </p:nvSpPr>
        <p:spPr>
          <a:xfrm>
            <a:off x="457200" y="663677"/>
            <a:ext cx="6046839" cy="7448193"/>
          </a:xfrm>
          <a:prstGeom prst="rect">
            <a:avLst/>
          </a:prstGeom>
          <a:noFill/>
        </p:spPr>
        <p:txBody>
          <a:bodyPr wrap="square" rtlCol="0">
            <a:spAutoFit/>
          </a:bodyPr>
          <a:lstStyle/>
          <a:p>
            <a:pPr algn="l"/>
            <a:r>
              <a:rPr lang="en-US" b="0" i="0" dirty="0">
                <a:effectLst/>
                <a:latin typeface="Avenir"/>
              </a:rPr>
              <a:t>                          </a:t>
            </a:r>
            <a:r>
              <a:rPr lang="en-US" sz="2800" b="1" i="0" u="sng" dirty="0">
                <a:effectLst/>
                <a:latin typeface="Avenir"/>
              </a:rPr>
              <a:t> Dates for your diary</a:t>
            </a:r>
          </a:p>
          <a:p>
            <a:pPr algn="l"/>
            <a:r>
              <a:rPr lang="en-US" b="1" i="0" u="sng" dirty="0">
                <a:effectLst/>
                <a:latin typeface="Avenir"/>
              </a:rPr>
              <a:t>September</a:t>
            </a:r>
          </a:p>
          <a:p>
            <a:pPr algn="l"/>
            <a:endParaRPr lang="en-US" b="1" i="0" dirty="0">
              <a:effectLst/>
              <a:latin typeface="Avenir"/>
            </a:endParaRPr>
          </a:p>
          <a:p>
            <a:pPr algn="l"/>
            <a:r>
              <a:rPr lang="en-US" dirty="0">
                <a:latin typeface="Avenir"/>
              </a:rPr>
              <a:t>Tuesday 19th – Read, Write Inc talk to Reception Yr1 and Yr2           </a:t>
            </a:r>
          </a:p>
          <a:p>
            <a:pPr algn="l"/>
            <a:r>
              <a:rPr lang="en-US" i="0" dirty="0">
                <a:effectLst/>
                <a:latin typeface="Avenir"/>
              </a:rPr>
              <a:t>                           Parents 2.30pm</a:t>
            </a:r>
          </a:p>
          <a:p>
            <a:pPr algn="l"/>
            <a:r>
              <a:rPr lang="en-US" b="0" i="0" dirty="0">
                <a:effectLst/>
                <a:latin typeface="Avenir"/>
              </a:rPr>
              <a:t>Wednesday 20</a:t>
            </a:r>
            <a:r>
              <a:rPr lang="en-US" b="0" i="0" baseline="30000" dirty="0">
                <a:effectLst/>
                <a:latin typeface="Avenir"/>
              </a:rPr>
              <a:t>th</a:t>
            </a:r>
            <a:r>
              <a:rPr lang="en-US" b="0" i="0" dirty="0">
                <a:effectLst/>
                <a:latin typeface="Avenir"/>
              </a:rPr>
              <a:t> – School Cross Country – All classes to participate.</a:t>
            </a:r>
          </a:p>
          <a:p>
            <a:pPr algn="l"/>
            <a:r>
              <a:rPr lang="en-US" b="0" i="0" dirty="0">
                <a:effectLst/>
                <a:latin typeface="Avenir"/>
              </a:rPr>
              <a:t>Wednesday 27</a:t>
            </a:r>
            <a:r>
              <a:rPr lang="en-US" b="0" i="0" baseline="30000" dirty="0">
                <a:effectLst/>
                <a:latin typeface="Avenir"/>
              </a:rPr>
              <a:t>th</a:t>
            </a:r>
            <a:r>
              <a:rPr lang="en-US" b="0" i="0" dirty="0">
                <a:effectLst/>
                <a:latin typeface="Avenir"/>
              </a:rPr>
              <a:t> – Inter school cross country, The Bicester school.</a:t>
            </a:r>
          </a:p>
          <a:p>
            <a:pPr algn="l"/>
            <a:r>
              <a:rPr lang="en-US" b="0" i="0" dirty="0">
                <a:effectLst/>
                <a:latin typeface="Avenir"/>
              </a:rPr>
              <a:t> (Only children selected from the results of the school event to attend)</a:t>
            </a:r>
          </a:p>
          <a:p>
            <a:pPr algn="l"/>
            <a:endParaRPr lang="en-US" dirty="0">
              <a:latin typeface="Avenir"/>
            </a:endParaRPr>
          </a:p>
          <a:p>
            <a:pPr algn="l"/>
            <a:r>
              <a:rPr lang="en-US" dirty="0">
                <a:latin typeface="Avenir"/>
              </a:rPr>
              <a:t>Wednesday 27</a:t>
            </a:r>
            <a:r>
              <a:rPr lang="en-US" baseline="30000" dirty="0">
                <a:latin typeface="Avenir"/>
              </a:rPr>
              <a:t>th</a:t>
            </a:r>
            <a:r>
              <a:rPr lang="en-US" dirty="0">
                <a:latin typeface="Avenir"/>
              </a:rPr>
              <a:t> – Flu Vaccinations. Please fill in consent forms     </a:t>
            </a:r>
          </a:p>
          <a:p>
            <a:pPr algn="l"/>
            <a:r>
              <a:rPr lang="en-US" b="0" i="0" dirty="0">
                <a:effectLst/>
                <a:latin typeface="Avenir"/>
              </a:rPr>
              <a:t>                                 ASAP.</a:t>
            </a:r>
          </a:p>
          <a:p>
            <a:pPr algn="l"/>
            <a:r>
              <a:rPr lang="en-US" dirty="0">
                <a:latin typeface="Avenir"/>
              </a:rPr>
              <a:t>Thursday 28</a:t>
            </a:r>
            <a:r>
              <a:rPr lang="en-US" baseline="30000" dirty="0">
                <a:latin typeface="Avenir"/>
              </a:rPr>
              <a:t>th</a:t>
            </a:r>
            <a:r>
              <a:rPr lang="en-US" dirty="0">
                <a:latin typeface="Avenir"/>
              </a:rPr>
              <a:t> – Vision Screening (Reception children only)</a:t>
            </a:r>
            <a:endParaRPr lang="en-US" b="0" i="0" dirty="0">
              <a:effectLst/>
              <a:latin typeface="Avenir"/>
            </a:endParaRPr>
          </a:p>
          <a:p>
            <a:pPr algn="l"/>
            <a:r>
              <a:rPr lang="en-US" b="0" i="0" u="sng" dirty="0">
                <a:effectLst/>
                <a:latin typeface="Avenir"/>
              </a:rPr>
              <a:t> </a:t>
            </a:r>
            <a:endParaRPr lang="en-US" b="0" i="0" dirty="0">
              <a:effectLst/>
              <a:latin typeface="Avenir"/>
            </a:endParaRPr>
          </a:p>
          <a:p>
            <a:pPr algn="l"/>
            <a:r>
              <a:rPr lang="en-US" b="1" i="0" u="sng" dirty="0">
                <a:effectLst/>
                <a:latin typeface="Avenir"/>
              </a:rPr>
              <a:t>October</a:t>
            </a:r>
          </a:p>
          <a:p>
            <a:pPr algn="l"/>
            <a:endParaRPr lang="en-US" b="0" i="0" dirty="0">
              <a:effectLst/>
              <a:latin typeface="Avenir"/>
            </a:endParaRPr>
          </a:p>
          <a:p>
            <a:pPr algn="l"/>
            <a:r>
              <a:rPr lang="en-US" b="0" i="0" dirty="0">
                <a:effectLst/>
                <a:latin typeface="Avenir"/>
              </a:rPr>
              <a:t>Friday 6</a:t>
            </a:r>
            <a:r>
              <a:rPr lang="en-US" b="0" i="0" baseline="30000" dirty="0">
                <a:effectLst/>
                <a:latin typeface="Avenir"/>
              </a:rPr>
              <a:t>th</a:t>
            </a:r>
            <a:r>
              <a:rPr lang="en-US" b="0" i="0" dirty="0">
                <a:effectLst/>
                <a:latin typeface="Avenir"/>
              </a:rPr>
              <a:t>  - Harvest assembly, 10am – detail TBC</a:t>
            </a:r>
          </a:p>
          <a:p>
            <a:pPr algn="l"/>
            <a:r>
              <a:rPr lang="en-US" b="0" i="0" dirty="0">
                <a:effectLst/>
                <a:latin typeface="Avenir"/>
              </a:rPr>
              <a:t>Monday 9</a:t>
            </a:r>
            <a:r>
              <a:rPr lang="en-US" b="0" i="0" baseline="30000" dirty="0">
                <a:effectLst/>
                <a:latin typeface="Avenir"/>
              </a:rPr>
              <a:t>th</a:t>
            </a:r>
            <a:r>
              <a:rPr lang="en-US" b="0" i="0" dirty="0">
                <a:effectLst/>
                <a:latin typeface="Avenir"/>
              </a:rPr>
              <a:t> – EYFS harvest performance to parents 2.30pm.</a:t>
            </a:r>
          </a:p>
          <a:p>
            <a:pPr algn="l"/>
            <a:r>
              <a:rPr lang="en-US" b="0" i="0" dirty="0">
                <a:effectLst/>
                <a:latin typeface="Avenir"/>
              </a:rPr>
              <a:t>Tuesday 10</a:t>
            </a:r>
            <a:r>
              <a:rPr lang="en-US" b="0" i="0" baseline="30000" dirty="0">
                <a:effectLst/>
                <a:latin typeface="Avenir"/>
              </a:rPr>
              <a:t>th</a:t>
            </a:r>
            <a:r>
              <a:rPr lang="en-US" b="0" i="0" dirty="0">
                <a:effectLst/>
                <a:latin typeface="Avenir"/>
              </a:rPr>
              <a:t> – Hello Yellow day</a:t>
            </a:r>
          </a:p>
          <a:p>
            <a:pPr algn="l"/>
            <a:r>
              <a:rPr lang="en-US" b="0" i="0" dirty="0">
                <a:effectLst/>
                <a:latin typeface="Avenir"/>
              </a:rPr>
              <a:t>Friday 13</a:t>
            </a:r>
            <a:r>
              <a:rPr lang="en-US" b="0" i="0" baseline="30000" dirty="0">
                <a:effectLst/>
                <a:latin typeface="Avenir"/>
              </a:rPr>
              <a:t>th</a:t>
            </a:r>
            <a:r>
              <a:rPr lang="en-US" b="0" i="0" dirty="0">
                <a:effectLst/>
                <a:latin typeface="Avenir"/>
              </a:rPr>
              <a:t> – Individual School Photos </a:t>
            </a:r>
          </a:p>
          <a:p>
            <a:pPr algn="l"/>
            <a:endParaRPr lang="en-US" dirty="0">
              <a:latin typeface="Avenir"/>
            </a:endParaRPr>
          </a:p>
          <a:p>
            <a:pPr algn="l"/>
            <a:r>
              <a:rPr lang="en-US" b="0" i="0" dirty="0">
                <a:effectLst/>
                <a:latin typeface="Avenir"/>
              </a:rPr>
              <a:t>Tuesday 31</a:t>
            </a:r>
            <a:r>
              <a:rPr lang="en-US" b="0" i="0" baseline="30000" dirty="0">
                <a:effectLst/>
                <a:latin typeface="Avenir"/>
              </a:rPr>
              <a:t>st </a:t>
            </a:r>
            <a:r>
              <a:rPr lang="en-US" b="0" i="0" dirty="0">
                <a:effectLst/>
                <a:latin typeface="Avenir"/>
              </a:rPr>
              <a:t>Oct/Wednesday 1</a:t>
            </a:r>
            <a:r>
              <a:rPr lang="en-US" b="0" i="0" baseline="30000" dirty="0">
                <a:effectLst/>
                <a:latin typeface="Avenir"/>
              </a:rPr>
              <a:t>st</a:t>
            </a:r>
            <a:r>
              <a:rPr lang="en-US" b="0" i="0" dirty="0">
                <a:effectLst/>
                <a:latin typeface="Avenir"/>
              </a:rPr>
              <a:t> Nov – Parents Evenings.</a:t>
            </a:r>
          </a:p>
          <a:p>
            <a:pPr algn="l"/>
            <a:r>
              <a:rPr lang="en-US" b="0" i="0" dirty="0">
                <a:solidFill>
                  <a:srgbClr val="666666"/>
                </a:solidFill>
                <a:effectLst/>
                <a:latin typeface="Avenir"/>
              </a:rPr>
              <a:t> </a:t>
            </a:r>
          </a:p>
          <a:p>
            <a:endParaRPr lang="en-GB" dirty="0"/>
          </a:p>
        </p:txBody>
      </p:sp>
      <p:pic>
        <p:nvPicPr>
          <p:cNvPr id="5" name="Picture 4">
            <a:extLst>
              <a:ext uri="{FF2B5EF4-FFF2-40B4-BE49-F238E27FC236}">
                <a16:creationId xmlns:a16="http://schemas.microsoft.com/office/drawing/2014/main" id="{FAA83895-731A-21FE-29B7-998915251198}"/>
              </a:ext>
            </a:extLst>
          </p:cNvPr>
          <p:cNvPicPr>
            <a:picLocks noChangeAspect="1"/>
          </p:cNvPicPr>
          <p:nvPr/>
        </p:nvPicPr>
        <p:blipFill>
          <a:blip r:embed="rId3"/>
          <a:stretch>
            <a:fillRect/>
          </a:stretch>
        </p:blipFill>
        <p:spPr>
          <a:xfrm>
            <a:off x="102704" y="8255609"/>
            <a:ext cx="6652591" cy="3487068"/>
          </a:xfrm>
          <a:prstGeom prst="rect">
            <a:avLst/>
          </a:prstGeom>
        </p:spPr>
      </p:pic>
      <p:sp>
        <p:nvSpPr>
          <p:cNvPr id="6" name="TextBox 5">
            <a:extLst>
              <a:ext uri="{FF2B5EF4-FFF2-40B4-BE49-F238E27FC236}">
                <a16:creationId xmlns:a16="http://schemas.microsoft.com/office/drawing/2014/main" id="{1168208F-ABF1-F0ED-7EAB-5D89111047DF}"/>
              </a:ext>
            </a:extLst>
          </p:cNvPr>
          <p:cNvSpPr txBox="1"/>
          <p:nvPr/>
        </p:nvSpPr>
        <p:spPr>
          <a:xfrm>
            <a:off x="1622322" y="8399007"/>
            <a:ext cx="4704736" cy="461665"/>
          </a:xfrm>
          <a:prstGeom prst="rect">
            <a:avLst/>
          </a:prstGeom>
          <a:noFill/>
        </p:spPr>
        <p:txBody>
          <a:bodyPr wrap="square" rtlCol="0">
            <a:spAutoFit/>
          </a:bodyPr>
          <a:lstStyle/>
          <a:p>
            <a:r>
              <a:rPr lang="en-US" sz="2400" b="1" u="sng" dirty="0" err="1"/>
              <a:t>Fritwell</a:t>
            </a:r>
            <a:r>
              <a:rPr lang="en-US" sz="2400" b="1" u="sng" dirty="0"/>
              <a:t> Footsteps Awards</a:t>
            </a:r>
            <a:endParaRPr lang="en-GB" sz="2400" b="1" u="sng" dirty="0"/>
          </a:p>
        </p:txBody>
      </p:sp>
      <p:sp>
        <p:nvSpPr>
          <p:cNvPr id="7" name="TextBox 6">
            <a:extLst>
              <a:ext uri="{FF2B5EF4-FFF2-40B4-BE49-F238E27FC236}">
                <a16:creationId xmlns:a16="http://schemas.microsoft.com/office/drawing/2014/main" id="{95D415AD-E18D-7F15-DB29-220D0584B7A2}"/>
              </a:ext>
            </a:extLst>
          </p:cNvPr>
          <p:cNvSpPr txBox="1"/>
          <p:nvPr/>
        </p:nvSpPr>
        <p:spPr>
          <a:xfrm>
            <a:off x="265471" y="9157353"/>
            <a:ext cx="6238568" cy="2585323"/>
          </a:xfrm>
          <a:prstGeom prst="rect">
            <a:avLst/>
          </a:prstGeom>
          <a:noFill/>
        </p:spPr>
        <p:txBody>
          <a:bodyPr wrap="square" rtlCol="0">
            <a:spAutoFit/>
          </a:bodyPr>
          <a:lstStyle/>
          <a:p>
            <a:pPr algn="ctr"/>
            <a:r>
              <a:rPr lang="en-US" dirty="0" err="1"/>
              <a:t>Tiddlers</a:t>
            </a:r>
            <a:r>
              <a:rPr lang="en-US" dirty="0"/>
              <a:t> and Minnows – Freddi F &amp; James N</a:t>
            </a:r>
          </a:p>
          <a:p>
            <a:pPr algn="ctr"/>
            <a:r>
              <a:rPr lang="en-US" dirty="0"/>
              <a:t>Sticklebacks – Freddie H &amp; Luna K</a:t>
            </a:r>
          </a:p>
          <a:p>
            <a:pPr algn="ctr"/>
            <a:r>
              <a:rPr lang="en-US" dirty="0"/>
              <a:t>Seahorses – Elizabeth C &amp; Brody H</a:t>
            </a:r>
          </a:p>
          <a:p>
            <a:pPr algn="ctr"/>
            <a:r>
              <a:rPr lang="en-US" dirty="0"/>
              <a:t>Stingrays – Ruben RB &amp; Oscar L</a:t>
            </a:r>
          </a:p>
          <a:p>
            <a:pPr algn="ctr"/>
            <a:r>
              <a:rPr lang="en-US" dirty="0"/>
              <a:t>Sharks – Caleb B &amp; Sebastian L</a:t>
            </a:r>
          </a:p>
          <a:p>
            <a:pPr algn="ctr"/>
            <a:endParaRPr lang="en-GB" dirty="0"/>
          </a:p>
          <a:p>
            <a:pPr algn="ctr"/>
            <a:r>
              <a:rPr lang="en-GB" dirty="0"/>
              <a:t>Headteacher Award – William K</a:t>
            </a:r>
          </a:p>
          <a:p>
            <a:pPr algn="ctr"/>
            <a:endParaRPr lang="en-GB" dirty="0"/>
          </a:p>
          <a:p>
            <a:pPr algn="ctr"/>
            <a:endParaRPr lang="en-US" dirty="0"/>
          </a:p>
        </p:txBody>
      </p:sp>
    </p:spTree>
    <p:extLst>
      <p:ext uri="{BB962C8B-B14F-4D97-AF65-F5344CB8AC3E}">
        <p14:creationId xmlns:p14="http://schemas.microsoft.com/office/powerpoint/2010/main" val="1206543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4">
            <a:extLst>
              <a:ext uri="{FF2B5EF4-FFF2-40B4-BE49-F238E27FC236}">
                <a16:creationId xmlns:a16="http://schemas.microsoft.com/office/drawing/2014/main" id="{12A89A7D-8EF1-AB21-7278-9B1592CFDA80}"/>
              </a:ext>
            </a:extLst>
          </p:cNvPr>
          <p:cNvSpPr>
            <a:spLocks noChangeArrowheads="1"/>
          </p:cNvSpPr>
          <p:nvPr/>
        </p:nvSpPr>
        <p:spPr bwMode="auto">
          <a:xfrm>
            <a:off x="914967" y="-246221"/>
            <a:ext cx="604771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28566"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000000"/>
                </a:solidFill>
                <a:effectLst/>
                <a:latin typeface="Segoe UI" panose="020B0502040204020203" pitchFamily="34" charset="0"/>
                <a:cs typeface="Segoe UI" panose="020B0502040204020203"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06C2DA2B-5823-C2E6-D2A2-54347A08FB04}"/>
              </a:ext>
            </a:extLst>
          </p:cNvPr>
          <p:cNvPicPr>
            <a:picLocks noChangeAspect="1"/>
          </p:cNvPicPr>
          <p:nvPr/>
        </p:nvPicPr>
        <p:blipFill>
          <a:blip r:embed="rId2"/>
          <a:stretch>
            <a:fillRect/>
          </a:stretch>
        </p:blipFill>
        <p:spPr>
          <a:xfrm>
            <a:off x="0" y="9465"/>
            <a:ext cx="6858000" cy="12182535"/>
          </a:xfrm>
          <a:prstGeom prst="rect">
            <a:avLst/>
          </a:prstGeom>
        </p:spPr>
      </p:pic>
      <p:pic>
        <p:nvPicPr>
          <p:cNvPr id="5" name="Picture 4">
            <a:extLst>
              <a:ext uri="{FF2B5EF4-FFF2-40B4-BE49-F238E27FC236}">
                <a16:creationId xmlns:a16="http://schemas.microsoft.com/office/drawing/2014/main" id="{85787380-13F8-AA45-8182-30C4AF48E89A}"/>
              </a:ext>
            </a:extLst>
          </p:cNvPr>
          <p:cNvPicPr>
            <a:picLocks noChangeAspect="1"/>
          </p:cNvPicPr>
          <p:nvPr/>
        </p:nvPicPr>
        <p:blipFill>
          <a:blip r:embed="rId3"/>
          <a:stretch>
            <a:fillRect/>
          </a:stretch>
        </p:blipFill>
        <p:spPr>
          <a:xfrm>
            <a:off x="102704" y="75295"/>
            <a:ext cx="6652591" cy="12041410"/>
          </a:xfrm>
          <a:prstGeom prst="rect">
            <a:avLst/>
          </a:prstGeom>
        </p:spPr>
      </p:pic>
      <p:sp>
        <p:nvSpPr>
          <p:cNvPr id="6" name="TextBox 5">
            <a:extLst>
              <a:ext uri="{FF2B5EF4-FFF2-40B4-BE49-F238E27FC236}">
                <a16:creationId xmlns:a16="http://schemas.microsoft.com/office/drawing/2014/main" id="{4DE4227E-1D15-FE62-143F-453951954CE7}"/>
              </a:ext>
            </a:extLst>
          </p:cNvPr>
          <p:cNvSpPr txBox="1"/>
          <p:nvPr/>
        </p:nvSpPr>
        <p:spPr>
          <a:xfrm>
            <a:off x="2492744" y="297049"/>
            <a:ext cx="3569110" cy="646331"/>
          </a:xfrm>
          <a:prstGeom prst="rect">
            <a:avLst/>
          </a:prstGeom>
          <a:noFill/>
        </p:spPr>
        <p:txBody>
          <a:bodyPr wrap="square" rtlCol="0">
            <a:spAutoFit/>
          </a:bodyPr>
          <a:lstStyle/>
          <a:p>
            <a:r>
              <a:rPr lang="en-US" sz="3600" b="1" dirty="0" err="1"/>
              <a:t>FoFS</a:t>
            </a:r>
            <a:endParaRPr lang="en-GB" sz="3600" b="1" dirty="0"/>
          </a:p>
        </p:txBody>
      </p:sp>
      <p:pic>
        <p:nvPicPr>
          <p:cNvPr id="8" name="Picture 7">
            <a:extLst>
              <a:ext uri="{FF2B5EF4-FFF2-40B4-BE49-F238E27FC236}">
                <a16:creationId xmlns:a16="http://schemas.microsoft.com/office/drawing/2014/main" id="{A1960B4C-07C8-4B02-4AC6-8291EBF1E5E3}"/>
              </a:ext>
            </a:extLst>
          </p:cNvPr>
          <p:cNvPicPr>
            <a:picLocks noChangeAspect="1"/>
          </p:cNvPicPr>
          <p:nvPr/>
        </p:nvPicPr>
        <p:blipFill>
          <a:blip r:embed="rId4"/>
          <a:stretch>
            <a:fillRect/>
          </a:stretch>
        </p:blipFill>
        <p:spPr>
          <a:xfrm>
            <a:off x="1142998" y="6248741"/>
            <a:ext cx="4572000" cy="5664268"/>
          </a:xfrm>
          <a:prstGeom prst="rect">
            <a:avLst/>
          </a:prstGeom>
        </p:spPr>
      </p:pic>
      <p:sp>
        <p:nvSpPr>
          <p:cNvPr id="9" name="TextBox 8">
            <a:extLst>
              <a:ext uri="{FF2B5EF4-FFF2-40B4-BE49-F238E27FC236}">
                <a16:creationId xmlns:a16="http://schemas.microsoft.com/office/drawing/2014/main" id="{2A82E13F-84DE-3A35-85CD-39A15147A110}"/>
              </a:ext>
            </a:extLst>
          </p:cNvPr>
          <p:cNvSpPr txBox="1"/>
          <p:nvPr/>
        </p:nvSpPr>
        <p:spPr>
          <a:xfrm>
            <a:off x="405140" y="1141946"/>
            <a:ext cx="6047717" cy="4801314"/>
          </a:xfrm>
          <a:prstGeom prst="rect">
            <a:avLst/>
          </a:prstGeom>
          <a:noFill/>
        </p:spPr>
        <p:txBody>
          <a:bodyPr wrap="square" rtlCol="0">
            <a:spAutoFit/>
          </a:bodyPr>
          <a:lstStyle/>
          <a:p>
            <a:pPr algn="ctr"/>
            <a:r>
              <a:rPr lang="en-US" sz="2400" b="1" dirty="0" err="1">
                <a:solidFill>
                  <a:schemeClr val="accent6">
                    <a:lumMod val="75000"/>
                  </a:schemeClr>
                </a:solidFill>
              </a:rPr>
              <a:t>Fofs</a:t>
            </a:r>
            <a:r>
              <a:rPr lang="en-US" sz="2400" b="1" dirty="0">
                <a:solidFill>
                  <a:schemeClr val="accent6">
                    <a:lumMod val="75000"/>
                  </a:schemeClr>
                </a:solidFill>
              </a:rPr>
              <a:t> will be Hosting a Macmillan bake sale on </a:t>
            </a:r>
          </a:p>
          <a:p>
            <a:pPr algn="ctr"/>
            <a:r>
              <a:rPr lang="en-US" sz="2400" b="1" dirty="0">
                <a:solidFill>
                  <a:schemeClr val="accent6">
                    <a:lumMod val="75000"/>
                  </a:schemeClr>
                </a:solidFill>
              </a:rPr>
              <a:t>Friday 29</a:t>
            </a:r>
            <a:r>
              <a:rPr lang="en-US" sz="2400" b="1" baseline="30000" dirty="0">
                <a:solidFill>
                  <a:schemeClr val="accent6">
                    <a:lumMod val="75000"/>
                  </a:schemeClr>
                </a:solidFill>
              </a:rPr>
              <a:t>th</a:t>
            </a:r>
            <a:r>
              <a:rPr lang="en-US" sz="2400" b="1" dirty="0">
                <a:solidFill>
                  <a:schemeClr val="accent6">
                    <a:lumMod val="75000"/>
                  </a:schemeClr>
                </a:solidFill>
              </a:rPr>
              <a:t> Sept </a:t>
            </a:r>
          </a:p>
          <a:p>
            <a:pPr algn="ctr"/>
            <a:r>
              <a:rPr lang="en-US" sz="2400" b="1" dirty="0">
                <a:solidFill>
                  <a:schemeClr val="accent6">
                    <a:lumMod val="75000"/>
                  </a:schemeClr>
                </a:solidFill>
              </a:rPr>
              <a:t>after school in the music room.</a:t>
            </a:r>
          </a:p>
          <a:p>
            <a:pPr algn="ctr"/>
            <a:r>
              <a:rPr lang="en-US" dirty="0"/>
              <a:t>This has always been a popular event as the children all have the opportunity to buy some sweet treats after school.</a:t>
            </a:r>
          </a:p>
          <a:p>
            <a:pPr algn="ctr"/>
            <a:r>
              <a:rPr lang="en-US" dirty="0"/>
              <a:t>In order for this to be a success we are asking that all the children bring a contribution towards the bake sale.</a:t>
            </a:r>
          </a:p>
          <a:p>
            <a:pPr algn="ctr"/>
            <a:r>
              <a:rPr lang="en-US" dirty="0"/>
              <a:t>This can be a whole cake, some cupcakes or cookies. </a:t>
            </a:r>
          </a:p>
          <a:p>
            <a:pPr algn="ctr"/>
            <a:r>
              <a:rPr lang="en-US" dirty="0"/>
              <a:t>Don’t worry if you are not a baker you can always send in some shop bought cakes or cookies. All donations are very much appreciated.</a:t>
            </a:r>
          </a:p>
          <a:p>
            <a:pPr algn="ctr"/>
            <a:r>
              <a:rPr lang="en-US" dirty="0"/>
              <a:t>All donations must arrive on the morning of the bake sale and can be placed in the Music room. They must be </a:t>
            </a:r>
            <a:r>
              <a:rPr lang="en-US" b="1" dirty="0"/>
              <a:t>clearly labelled with the ingredients </a:t>
            </a:r>
            <a:r>
              <a:rPr lang="en-US" dirty="0"/>
              <a:t>and if they are in a container you need back please label it with your </a:t>
            </a:r>
            <a:r>
              <a:rPr lang="en-US" dirty="0" err="1"/>
              <a:t>childs</a:t>
            </a:r>
            <a:r>
              <a:rPr lang="en-US" dirty="0"/>
              <a:t> name.</a:t>
            </a:r>
          </a:p>
          <a:p>
            <a:pPr algn="ctr"/>
            <a:endParaRPr lang="en-GB" dirty="0"/>
          </a:p>
        </p:txBody>
      </p:sp>
    </p:spTree>
    <p:extLst>
      <p:ext uri="{BB962C8B-B14F-4D97-AF65-F5344CB8AC3E}">
        <p14:creationId xmlns:p14="http://schemas.microsoft.com/office/powerpoint/2010/main" val="34313139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A3DA02DF3254AA5603FF261E3DDAC" ma:contentTypeVersion="17" ma:contentTypeDescription="Create a new document." ma:contentTypeScope="" ma:versionID="fc31dca6248e71ea7d8c9022429d3ec6">
  <xsd:schema xmlns:xsd="http://www.w3.org/2001/XMLSchema" xmlns:xs="http://www.w3.org/2001/XMLSchema" xmlns:p="http://schemas.microsoft.com/office/2006/metadata/properties" xmlns:ns2="5c2906f1-6bdd-4a1b-87ae-52689f4a09ee" xmlns:ns3="2cf87ab9-405f-4fe0-9cc9-1aa331c409b1" targetNamespace="http://schemas.microsoft.com/office/2006/metadata/properties" ma:root="true" ma:fieldsID="ffb81d5456febf5899d142f7ec6572db" ns2:_="" ns3:_="">
    <xsd:import namespace="5c2906f1-6bdd-4a1b-87ae-52689f4a09ee"/>
    <xsd:import namespace="2cf87ab9-405f-4fe0-9cc9-1aa331c409b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2906f1-6bdd-4a1b-87ae-52689f4a0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244703b-260c-462f-82bd-e38b4f1c762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f87ab9-405f-4fe0-9cc9-1aa331c409b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7984c1d-ef54-4562-85a5-331ef1a1ea51}" ma:internalName="TaxCatchAll" ma:showField="CatchAllData" ma:web="2cf87ab9-405f-4fe0-9cc9-1aa331c409b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2906f1-6bdd-4a1b-87ae-52689f4a09ee">
      <Terms xmlns="http://schemas.microsoft.com/office/infopath/2007/PartnerControls"/>
    </lcf76f155ced4ddcb4097134ff3c332f>
    <TaxCatchAll xmlns="2cf87ab9-405f-4fe0-9cc9-1aa331c409b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5BF165-B77D-44EE-B3D1-1C3798AB3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2906f1-6bdd-4a1b-87ae-52689f4a09ee"/>
    <ds:schemaRef ds:uri="2cf87ab9-405f-4fe0-9cc9-1aa331c409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B7B55F-F30C-4E20-9CAB-8242F37AE50E}">
  <ds:schemaRefs>
    <ds:schemaRef ds:uri="http://schemas.microsoft.com/office/2006/documentManagement/types"/>
    <ds:schemaRef ds:uri="http://schemas.microsoft.com/office/2006/metadata/properties"/>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5c2906f1-6bdd-4a1b-87ae-52689f4a09ee"/>
    <ds:schemaRef ds:uri="2cf87ab9-405f-4fe0-9cc9-1aa331c409b1"/>
  </ds:schemaRefs>
</ds:datastoreItem>
</file>

<file path=customXml/itemProps3.xml><?xml version="1.0" encoding="utf-8"?>
<ds:datastoreItem xmlns:ds="http://schemas.openxmlformats.org/officeDocument/2006/customXml" ds:itemID="{CAF907BD-931D-4697-ADB0-24061CEEA6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579</TotalTime>
  <Words>830</Words>
  <Application>Microsoft Office PowerPoint</Application>
  <PresentationFormat>Widescreen</PresentationFormat>
  <Paragraphs>60</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Avenir</vt:lpstr>
      <vt:lpstr>Avenir Next LT Pro Light</vt:lpstr>
      <vt:lpstr>Calibri</vt:lpstr>
      <vt:lpstr>Calibri Light</vt:lpstr>
      <vt:lpstr>Segoe UI</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Powley</dc:creator>
  <cp:lastModifiedBy>Mrs. Powley</cp:lastModifiedBy>
  <cp:revision>6</cp:revision>
  <cp:lastPrinted>2023-04-21T14:41:47Z</cp:lastPrinted>
  <dcterms:created xsi:type="dcterms:W3CDTF">2023-04-20T10:52:48Z</dcterms:created>
  <dcterms:modified xsi:type="dcterms:W3CDTF">2023-09-15T14:08:58Z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0x010100393A3DA02DF3254AA5603FF261E3DDAC</vt:lpwstr>
  </property>
  <property fmtid="{D5CDD505-2E9C-101B-9397-08002B2CF9AE}" pid="3" name="MediaServiceImageTags">
    <vt:lpwstr/>
  </property>
</Properties>
</file>