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3.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98" r:id="rId6"/>
    <p:sldMasterId id="2147483732" r:id="rId7"/>
  </p:sldMasterIdLst>
  <p:notesMasterIdLst>
    <p:notesMasterId r:id="rId21"/>
  </p:notesMasterIdLst>
  <p:sldIdLst>
    <p:sldId id="323" r:id="rId8"/>
    <p:sldId id="257" r:id="rId9"/>
    <p:sldId id="259" r:id="rId10"/>
    <p:sldId id="256" r:id="rId11"/>
    <p:sldId id="325" r:id="rId12"/>
    <p:sldId id="326" r:id="rId13"/>
    <p:sldId id="327" r:id="rId14"/>
    <p:sldId id="331" r:id="rId15"/>
    <p:sldId id="332" r:id="rId16"/>
    <p:sldId id="333" r:id="rId17"/>
    <p:sldId id="328" r:id="rId18"/>
    <p:sldId id="302" r:id="rId19"/>
    <p:sldId id="334"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8C8C8"/>
    <a:srgbClr val="912EA2"/>
    <a:srgbClr val="FF7C80"/>
    <a:srgbClr val="5743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DB3961-55A0-A3AB-ACD2-56BE1D7F5C80}" v="136" dt="2023-01-31T17:03:49.685"/>
    <p1510:client id="{F550A814-E518-1728-301C-BE2D258ED1DD}" v="3" dt="2022-09-05T12:21:35.2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3"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CFDD53-31D2-41D4-BE58-BE0D8CEB6925}" type="datetimeFigureOut">
              <a:rPr lang="en-GB" smtClean="0"/>
              <a:t>06/02/2024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4EAB0F-49A2-42B2-BA83-5C0362116A8B}" type="slidenum">
              <a:rPr lang="en-GB" smtClean="0"/>
              <a:t>‹#›</a:t>
            </a:fld>
            <a:endParaRPr lang="en-GB"/>
          </a:p>
        </p:txBody>
      </p:sp>
    </p:spTree>
    <p:extLst>
      <p:ext uri="{BB962C8B-B14F-4D97-AF65-F5344CB8AC3E}">
        <p14:creationId xmlns:p14="http://schemas.microsoft.com/office/powerpoint/2010/main" val="3552892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a:t>
            </a:fld>
            <a:endParaRPr lang="ko-KR" altLang="en-US" dirty="0"/>
          </a:p>
        </p:txBody>
      </p:sp>
    </p:spTree>
    <p:extLst>
      <p:ext uri="{BB962C8B-B14F-4D97-AF65-F5344CB8AC3E}">
        <p14:creationId xmlns:p14="http://schemas.microsoft.com/office/powerpoint/2010/main" val="70407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0"/>
        <p:cNvGrpSpPr/>
        <p:nvPr/>
      </p:nvGrpSpPr>
      <p:grpSpPr>
        <a:xfrm>
          <a:off x="0" y="0"/>
          <a:ext cx="0" cy="0"/>
          <a:chOff x="0" y="0"/>
          <a:chExt cx="0" cy="0"/>
        </a:xfrm>
      </p:grpSpPr>
      <p:sp>
        <p:nvSpPr>
          <p:cNvPr id="3601" name="Google Shape;3601;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2" name="Google Shape;3602;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0"/>
        <p:cNvGrpSpPr/>
        <p:nvPr/>
      </p:nvGrpSpPr>
      <p:grpSpPr>
        <a:xfrm>
          <a:off x="0" y="0"/>
          <a:ext cx="0" cy="0"/>
          <a:chOff x="0" y="0"/>
          <a:chExt cx="0" cy="0"/>
        </a:xfrm>
      </p:grpSpPr>
      <p:sp>
        <p:nvSpPr>
          <p:cNvPr id="3601" name="Google Shape;3601;gdb13e22b57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02" name="Google Shape;3602;gdb13e22b57_0_6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8483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75904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8794a74c9d_0_24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8794a74c9d_0_24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0237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a:xfrm>
            <a:off x="381000" y="685800"/>
            <a:ext cx="6096000" cy="3429000"/>
          </a:xfrm>
        </p:spPr>
      </p:sp>
      <p:sp>
        <p:nvSpPr>
          <p:cNvPr id="3" name="슬라이드 노트 개체 틀 2"/>
          <p:cNvSpPr>
            <a:spLocks noGrp="1"/>
          </p:cNvSpPr>
          <p:nvPr>
            <p:ph type="body" idx="1"/>
          </p:nvPr>
        </p:nvSpPr>
        <p:spPr/>
        <p:txBody>
          <a:bodyPr>
            <a:normAutofit/>
          </a:bodyPr>
          <a:lstStyle/>
          <a:p>
            <a:endParaRPr lang="ko-KR" altLang="en-US" dirty="0"/>
          </a:p>
        </p:txBody>
      </p:sp>
      <p:sp>
        <p:nvSpPr>
          <p:cNvPr id="4" name="슬라이드 번호 개체 틀 3"/>
          <p:cNvSpPr>
            <a:spLocks noGrp="1"/>
          </p:cNvSpPr>
          <p:nvPr>
            <p:ph type="sldNum" sz="quarter" idx="10"/>
          </p:nvPr>
        </p:nvSpPr>
        <p:spPr/>
        <p:txBody>
          <a:bodyPr/>
          <a:lstStyle/>
          <a:p>
            <a:fld id="{A5504B90-27FD-422C-8CC6-2AADAD122D08}" type="slidenum">
              <a:rPr lang="ko-KR" altLang="en-US" smtClean="0"/>
              <a:pPr/>
              <a:t>13</a:t>
            </a:fld>
            <a:endParaRPr lang="ko-KR" altLang="en-US" dirty="0"/>
          </a:p>
        </p:txBody>
      </p:sp>
    </p:spTree>
    <p:extLst>
      <p:ext uri="{BB962C8B-B14F-4D97-AF65-F5344CB8AC3E}">
        <p14:creationId xmlns:p14="http://schemas.microsoft.com/office/powerpoint/2010/main" val="154166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slide" Target="../slides/slide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2.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15.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11.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7.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7.png"/><Relationship Id="rId4" Type="http://schemas.openxmlformats.org/officeDocument/2006/relationships/image" Target="../media/image9.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8.png"/><Relationship Id="rId4"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6.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image" Target="../media/image21.png"/><Relationship Id="rId4"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2.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D79C-2932-40AE-ADDA-6B5C27C671E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12E48510-6155-444E-AA8F-88343BD3011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3A96C47-4F77-4871-82B9-F2B8FB231010}"/>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5" name="Footer Placeholder 4">
            <a:extLst>
              <a:ext uri="{FF2B5EF4-FFF2-40B4-BE49-F238E27FC236}">
                <a16:creationId xmlns:a16="http://schemas.microsoft.com/office/drawing/2014/main" id="{239871C9-7060-4748-B1C2-E140198D80C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699FC7A3-890D-4741-9DF7-185D9C59BAA3}"/>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3757607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E1A50-0F4A-46C0-9724-4D405428858E}"/>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0DE3BB2-13BF-4E0D-9FAB-688AA13D2C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65C10F87-4295-4EBA-A098-50DD8BFCCC59}"/>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5" name="Footer Placeholder 4">
            <a:extLst>
              <a:ext uri="{FF2B5EF4-FFF2-40B4-BE49-F238E27FC236}">
                <a16:creationId xmlns:a16="http://schemas.microsoft.com/office/drawing/2014/main" id="{A91FE4FA-5C36-4D73-AEB4-55C730574EAF}"/>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398FAEC-7615-4821-9232-26E4960CDDC7}"/>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277993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F6E1919-CE4D-4A82-ACDA-EB8A49E39E6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933851F-D7A4-4083-A6A6-EEDAEC5255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0A953CB-626D-4E0B-855C-78BD4393E4A6}"/>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5" name="Footer Placeholder 4">
            <a:extLst>
              <a:ext uri="{FF2B5EF4-FFF2-40B4-BE49-F238E27FC236}">
                <a16:creationId xmlns:a16="http://schemas.microsoft.com/office/drawing/2014/main" id="{FFAB8A23-4505-4240-A0CD-91B2F374E6D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DF65491-1F94-418D-ACBF-299B2B0EF980}"/>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4208591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제목 슬라이드">
    <p:spTree>
      <p:nvGrpSpPr>
        <p:cNvPr id="1" name=""/>
        <p:cNvGrpSpPr/>
        <p:nvPr/>
      </p:nvGrpSpPr>
      <p:grpSpPr>
        <a:xfrm>
          <a:off x="0" y="0"/>
          <a:ext cx="0" cy="0"/>
          <a:chOff x="0" y="0"/>
          <a:chExt cx="0" cy="0"/>
        </a:xfrm>
      </p:grpSpPr>
      <p:pic>
        <p:nvPicPr>
          <p:cNvPr id="2" name="그림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1240"/>
            <a:ext cx="12192000" cy="6855520"/>
          </a:xfrm>
          <a:prstGeom prst="rect">
            <a:avLst/>
          </a:prstGeom>
        </p:spPr>
      </p:pic>
      <p:sp>
        <p:nvSpPr>
          <p:cNvPr id="4" name="날짜 개체 틀 3"/>
          <p:cNvSpPr>
            <a:spLocks noGrp="1"/>
          </p:cNvSpPr>
          <p:nvPr>
            <p:ph type="dt" sz="half" idx="10"/>
          </p:nvPr>
        </p:nvSpPr>
        <p:spPr/>
        <p:txBody>
          <a:bodyPr/>
          <a:lstStyle/>
          <a:p>
            <a:fld id="{ED3D6733-6F27-4404-AB51-585418F146E5}" type="datetimeFigureOut">
              <a:rPr lang="ko-KR" altLang="en-US" smtClean="0"/>
              <a:pPr/>
              <a:t>2024-02-06</a:t>
            </a:fld>
            <a:endParaRPr lang="ko-KR" altLang="en-US"/>
          </a:p>
        </p:txBody>
      </p:sp>
      <p:sp>
        <p:nvSpPr>
          <p:cNvPr id="5" name="바닥글 개체 틀 4"/>
          <p:cNvSpPr>
            <a:spLocks noGrp="1"/>
          </p:cNvSpPr>
          <p:nvPr>
            <p:ph type="ftr" sz="quarter" idx="11"/>
          </p:nvPr>
        </p:nvSpPr>
        <p:spPr/>
        <p:txBody>
          <a:bodyPr/>
          <a:lstStyle/>
          <a:p>
            <a:endParaRPr lang="ko-KR" altLang="en-US"/>
          </a:p>
        </p:txBody>
      </p:sp>
      <p:sp>
        <p:nvSpPr>
          <p:cNvPr id="6" name="슬라이드 번호 개체 틀 5"/>
          <p:cNvSpPr>
            <a:spLocks noGrp="1"/>
          </p:cNvSpPr>
          <p:nvPr>
            <p:ph type="sldNum" sz="quarter" idx="12"/>
          </p:nvPr>
        </p:nvSpPr>
        <p:spPr/>
        <p:txBody>
          <a:bodyPr/>
          <a:lstStyle/>
          <a:p>
            <a:fld id="{EE6BC638-39B7-4287-91A7-2A3DDA573295}" type="slidenum">
              <a:rPr lang="ko-KR" altLang="en-US" smtClean="0"/>
              <a:pPr/>
              <a:t>‹#›</a:t>
            </a:fld>
            <a:endParaRPr lang="ko-KR" altLang="en-US"/>
          </a:p>
        </p:txBody>
      </p:sp>
      <p:sp>
        <p:nvSpPr>
          <p:cNvPr id="15" name="제목 1"/>
          <p:cNvSpPr>
            <a:spLocks noGrp="1"/>
          </p:cNvSpPr>
          <p:nvPr>
            <p:ph type="ctrTitle" hasCustomPrompt="1"/>
          </p:nvPr>
        </p:nvSpPr>
        <p:spPr>
          <a:xfrm>
            <a:off x="766715" y="3776259"/>
            <a:ext cx="9722346" cy="1020576"/>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r" defTabSz="995491" rtl="0" eaLnBrk="1" fontAlgn="base" latinLnBrk="1" hangingPunct="1">
              <a:lnSpc>
                <a:spcPct val="100000"/>
              </a:lnSpc>
              <a:spcBef>
                <a:spcPct val="0"/>
              </a:spcBef>
              <a:spcAft>
                <a:spcPct val="0"/>
              </a:spcAft>
              <a:buClr>
                <a:schemeClr val="hlink"/>
              </a:buClr>
              <a:buFont typeface="굴림체" pitchFamily="49" charset="-127"/>
              <a:buNone/>
              <a:defRPr lang="ko-KR" altLang="en-US" sz="5799" kern="1200" baseline="0" dirty="0">
                <a:solidFill>
                  <a:srgbClr val="E0898E"/>
                </a:solidFill>
                <a:effectLst/>
                <a:latin typeface="+mj-lt"/>
                <a:ea typeface="맑은 고딕" pitchFamily="50" charset="-127"/>
                <a:cs typeface="+mj-cs"/>
              </a:defRPr>
            </a:lvl1pPr>
          </a:lstStyle>
          <a:p>
            <a:r>
              <a:rPr lang="ko-KR" altLang="en-US" dirty="0"/>
              <a:t>제목을</a:t>
            </a:r>
            <a:r>
              <a:rPr lang="en-US" altLang="ko-KR" dirty="0"/>
              <a:t> </a:t>
            </a:r>
            <a:r>
              <a:rPr lang="ko-KR" altLang="en-US" dirty="0"/>
              <a:t>입력하시오</a:t>
            </a:r>
          </a:p>
        </p:txBody>
      </p:sp>
      <p:sp>
        <p:nvSpPr>
          <p:cNvPr id="14" name="부제목 2"/>
          <p:cNvSpPr>
            <a:spLocks noGrp="1"/>
          </p:cNvSpPr>
          <p:nvPr>
            <p:ph type="subTitle" idx="1"/>
          </p:nvPr>
        </p:nvSpPr>
        <p:spPr>
          <a:xfrm>
            <a:off x="766715" y="4694923"/>
            <a:ext cx="9722345" cy="533860"/>
          </a:xfrm>
          <a:noFill/>
          <a:ln w="9525">
            <a:noFill/>
            <a:miter lim="800000"/>
            <a:headEnd/>
            <a:tailEnd/>
          </a:ln>
        </p:spPr>
        <p:txBody>
          <a:bodyPr vert="horz" wrap="square" lIns="99569" tIns="49785" rIns="99569" bIns="49785" numCol="1" rtlCol="0" anchor="t" anchorCtr="0" compatLnSpc="1">
            <a:prstTxWarp prst="textNoShape">
              <a:avLst/>
            </a:prstTxWarp>
            <a:noAutofit/>
          </a:bodyPr>
          <a:lstStyle>
            <a:lvl1pPr marL="0" indent="0" algn="r" defTabSz="995491" rtl="0" eaLnBrk="1" fontAlgn="base" latinLnBrk="1" hangingPunct="1">
              <a:lnSpc>
                <a:spcPct val="100000"/>
              </a:lnSpc>
              <a:spcBef>
                <a:spcPct val="0"/>
              </a:spcBef>
              <a:spcAft>
                <a:spcPct val="0"/>
              </a:spcAft>
              <a:buClr>
                <a:schemeClr val="hlink"/>
              </a:buClr>
              <a:buFont typeface="굴림체" pitchFamily="49" charset="-127"/>
              <a:buNone/>
              <a:defRPr lang="ko-KR" altLang="en-US" sz="1200" kern="1200" baseline="0" dirty="0">
                <a:solidFill>
                  <a:schemeClr val="bg1"/>
                </a:solidFill>
                <a:effectLst/>
                <a:latin typeface="+mj-lt"/>
                <a:ea typeface="맑은 고딕" pitchFamily="50" charset="-127"/>
                <a:cs typeface="+mj-cs"/>
              </a:defRPr>
            </a:lvl1pPr>
            <a:lvl2pPr marL="497745" indent="0" algn="ctr">
              <a:buNone/>
              <a:defRPr>
                <a:solidFill>
                  <a:schemeClr val="tx1">
                    <a:tint val="75000"/>
                  </a:schemeClr>
                </a:solidFill>
              </a:defRPr>
            </a:lvl2pPr>
            <a:lvl3pPr marL="995491" indent="0" algn="ctr">
              <a:buNone/>
              <a:defRPr>
                <a:solidFill>
                  <a:schemeClr val="tx1">
                    <a:tint val="75000"/>
                  </a:schemeClr>
                </a:solidFill>
              </a:defRPr>
            </a:lvl3pPr>
            <a:lvl4pPr marL="1493236" indent="0" algn="ctr">
              <a:buNone/>
              <a:defRPr>
                <a:solidFill>
                  <a:schemeClr val="tx1">
                    <a:tint val="75000"/>
                  </a:schemeClr>
                </a:solidFill>
              </a:defRPr>
            </a:lvl4pPr>
            <a:lvl5pPr marL="1990982" indent="0" algn="ctr">
              <a:buNone/>
              <a:defRPr>
                <a:solidFill>
                  <a:schemeClr val="tx1">
                    <a:tint val="75000"/>
                  </a:schemeClr>
                </a:solidFill>
              </a:defRPr>
            </a:lvl5pPr>
            <a:lvl6pPr marL="2488727" indent="0" algn="ctr">
              <a:buNone/>
              <a:defRPr>
                <a:solidFill>
                  <a:schemeClr val="tx1">
                    <a:tint val="75000"/>
                  </a:schemeClr>
                </a:solidFill>
              </a:defRPr>
            </a:lvl6pPr>
            <a:lvl7pPr marL="2986473" indent="0" algn="ctr">
              <a:buNone/>
              <a:defRPr>
                <a:solidFill>
                  <a:schemeClr val="tx1">
                    <a:tint val="75000"/>
                  </a:schemeClr>
                </a:solidFill>
              </a:defRPr>
            </a:lvl7pPr>
            <a:lvl8pPr marL="3484219" indent="0" algn="ctr">
              <a:buNone/>
              <a:defRPr>
                <a:solidFill>
                  <a:schemeClr val="tx1">
                    <a:tint val="75000"/>
                  </a:schemeClr>
                </a:solidFill>
              </a:defRPr>
            </a:lvl8pPr>
            <a:lvl9pPr marL="3981964" indent="0" algn="ctr">
              <a:buNone/>
              <a:defRPr>
                <a:solidFill>
                  <a:schemeClr val="tx1">
                    <a:tint val="75000"/>
                  </a:schemeClr>
                </a:solidFill>
              </a:defRPr>
            </a:lvl9pPr>
          </a:lstStyle>
          <a:p>
            <a:endParaRPr lang="ko-KR" altLang="en-US" dirty="0"/>
          </a:p>
        </p:txBody>
      </p:sp>
    </p:spTree>
    <p:extLst>
      <p:ext uri="{BB962C8B-B14F-4D97-AF65-F5344CB8AC3E}">
        <p14:creationId xmlns:p14="http://schemas.microsoft.com/office/powerpoint/2010/main" val="116583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3851467" y="-188733"/>
            <a:ext cx="8767933" cy="2154003"/>
          </a:xfrm>
          <a:custGeom>
            <a:avLst/>
            <a:gdLst/>
            <a:ahLst/>
            <a:cxnLst/>
            <a:rect l="l" t="t" r="r" b="b"/>
            <a:pathLst>
              <a:path w="263038" h="72664" extrusionOk="0">
                <a:moveTo>
                  <a:pt x="26502" y="61969"/>
                </a:moveTo>
                <a:cubicBezTo>
                  <a:pt x="39896" y="70879"/>
                  <a:pt x="58409" y="74942"/>
                  <a:pt x="80456" y="71376"/>
                </a:cubicBezTo>
                <a:cubicBezTo>
                  <a:pt x="102504" y="67810"/>
                  <a:pt x="131539" y="48248"/>
                  <a:pt x="158787" y="40571"/>
                </a:cubicBezTo>
                <a:cubicBezTo>
                  <a:pt x="186035" y="32894"/>
                  <a:pt x="227258" y="31193"/>
                  <a:pt x="243943" y="25312"/>
                </a:cubicBezTo>
                <a:cubicBezTo>
                  <a:pt x="260628" y="19432"/>
                  <a:pt x="268459" y="9397"/>
                  <a:pt x="258897" y="5288"/>
                </a:cubicBezTo>
                <a:cubicBezTo>
                  <a:pt x="249335" y="1179"/>
                  <a:pt x="223896" y="1220"/>
                  <a:pt x="186572" y="659"/>
                </a:cubicBezTo>
                <a:cubicBezTo>
                  <a:pt x="149248" y="98"/>
                  <a:pt x="66031" y="-955"/>
                  <a:pt x="34951" y="1921"/>
                </a:cubicBezTo>
                <a:cubicBezTo>
                  <a:pt x="3872" y="4797"/>
                  <a:pt x="1503" y="7907"/>
                  <a:pt x="95" y="17915"/>
                </a:cubicBezTo>
                <a:cubicBezTo>
                  <a:pt x="-1313" y="27923"/>
                  <a:pt x="13109" y="53059"/>
                  <a:pt x="26502" y="61969"/>
                </a:cubicBezTo>
                <a:close/>
              </a:path>
            </a:pathLst>
          </a:custGeom>
          <a:gradFill>
            <a:gsLst>
              <a:gs pos="0">
                <a:schemeClr val="dk1"/>
              </a:gs>
              <a:gs pos="28000">
                <a:schemeClr val="accent1"/>
              </a:gs>
              <a:gs pos="50000">
                <a:srgbClr val="4949E7">
                  <a:alpha val="50196"/>
                </a:srgbClr>
              </a:gs>
              <a:gs pos="93000">
                <a:srgbClr val="4949E7">
                  <a:alpha val="0"/>
                </a:srgbClr>
              </a:gs>
              <a:gs pos="100000">
                <a:srgbClr val="4949E7">
                  <a:alpha val="0"/>
                </a:srgbClr>
              </a:gs>
            </a:gsLst>
            <a:lin ang="10800025" scaled="0"/>
          </a:gradFill>
          <a:ln>
            <a:noFill/>
          </a:ln>
        </p:spPr>
      </p:sp>
      <p:sp>
        <p:nvSpPr>
          <p:cNvPr id="10" name="Google Shape;10;p2"/>
          <p:cNvSpPr/>
          <p:nvPr/>
        </p:nvSpPr>
        <p:spPr>
          <a:xfrm rot="10800000" flipH="1">
            <a:off x="-12700" y="2215787"/>
            <a:ext cx="9881008" cy="469461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1959263" y="34"/>
            <a:ext cx="10296271" cy="2084133"/>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33000">
                <a:srgbClr val="F89C19">
                  <a:alpha val="66666"/>
                </a:srgbClr>
              </a:gs>
              <a:gs pos="65000">
                <a:srgbClr val="FFD966">
                  <a:alpha val="36078"/>
                </a:srgbClr>
              </a:gs>
              <a:gs pos="92000">
                <a:srgbClr val="FFD966">
                  <a:alpha val="0"/>
                </a:srgbClr>
              </a:gs>
              <a:gs pos="100000">
                <a:srgbClr val="FFD966">
                  <a:alpha val="0"/>
                </a:srgbClr>
              </a:gs>
              <a:gs pos="100000">
                <a:srgbClr val="4949E7">
                  <a:alpha val="0"/>
                </a:srgbClr>
              </a:gs>
            </a:gsLst>
            <a:lin ang="8100019"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rot="10800000" flipH="1">
            <a:off x="0" y="2841078"/>
            <a:ext cx="9749349" cy="4069324"/>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 name="Google Shape;13;p2"/>
          <p:cNvGrpSpPr/>
          <p:nvPr/>
        </p:nvGrpSpPr>
        <p:grpSpPr>
          <a:xfrm rot="-7294967">
            <a:off x="11102243" y="4245"/>
            <a:ext cx="279323" cy="738583"/>
            <a:chOff x="2581525" y="3787700"/>
            <a:chExt cx="105325" cy="278500"/>
          </a:xfrm>
        </p:grpSpPr>
        <p:sp>
          <p:nvSpPr>
            <p:cNvPr id="14" name="Google Shape;14;p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 name="Google Shape;18;p2"/>
          <p:cNvSpPr/>
          <p:nvPr/>
        </p:nvSpPr>
        <p:spPr>
          <a:xfrm rot="6299982">
            <a:off x="8826486" y="494890"/>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rot="6299982">
            <a:off x="6723740" y="409873"/>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 name="Google Shape;20;p2"/>
          <p:cNvGrpSpPr/>
          <p:nvPr/>
        </p:nvGrpSpPr>
        <p:grpSpPr>
          <a:xfrm rot="-5689119">
            <a:off x="8576605" y="814740"/>
            <a:ext cx="105231" cy="507784"/>
            <a:chOff x="2785650" y="3828250"/>
            <a:chExt cx="39675" cy="191450"/>
          </a:xfrm>
        </p:grpSpPr>
        <p:sp>
          <p:nvSpPr>
            <p:cNvPr id="21" name="Google Shape;21;p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2"/>
          <p:cNvGrpSpPr/>
          <p:nvPr/>
        </p:nvGrpSpPr>
        <p:grpSpPr>
          <a:xfrm rot="3505052">
            <a:off x="580087" y="5873311"/>
            <a:ext cx="288388" cy="762555"/>
            <a:chOff x="2581525" y="3787700"/>
            <a:chExt cx="105325" cy="278500"/>
          </a:xfrm>
        </p:grpSpPr>
        <p:sp>
          <p:nvSpPr>
            <p:cNvPr id="25" name="Google Shape;25;p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 name="Google Shape;29;p2"/>
          <p:cNvSpPr/>
          <p:nvPr/>
        </p:nvSpPr>
        <p:spPr>
          <a:xfrm rot="-4500050">
            <a:off x="2932412" y="6373517"/>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 name="Google Shape;30;p2"/>
          <p:cNvSpPr/>
          <p:nvPr/>
        </p:nvSpPr>
        <p:spPr>
          <a:xfrm rot="-4500017">
            <a:off x="514304" y="5593288"/>
            <a:ext cx="54072" cy="5156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 name="Google Shape;31;p2"/>
          <p:cNvGrpSpPr/>
          <p:nvPr/>
        </p:nvGrpSpPr>
        <p:grpSpPr>
          <a:xfrm rot="5110901">
            <a:off x="2334929" y="5240413"/>
            <a:ext cx="108639" cy="524231"/>
            <a:chOff x="2785650" y="3828250"/>
            <a:chExt cx="39675" cy="191450"/>
          </a:xfrm>
        </p:grpSpPr>
        <p:sp>
          <p:nvSpPr>
            <p:cNvPr id="32" name="Google Shape;32;p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 name="Google Shape;35;p2"/>
          <p:cNvSpPr/>
          <p:nvPr/>
        </p:nvSpPr>
        <p:spPr>
          <a:xfrm rot="6299982">
            <a:off x="8826486" y="500550"/>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2"/>
          <p:cNvSpPr/>
          <p:nvPr/>
        </p:nvSpPr>
        <p:spPr>
          <a:xfrm rot="6299982">
            <a:off x="7629266" y="1575302"/>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2"/>
          <p:cNvSpPr/>
          <p:nvPr/>
        </p:nvSpPr>
        <p:spPr>
          <a:xfrm rot="6299982">
            <a:off x="5241340" y="1254672"/>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2"/>
          <p:cNvGrpSpPr/>
          <p:nvPr/>
        </p:nvGrpSpPr>
        <p:grpSpPr>
          <a:xfrm rot="-3541404">
            <a:off x="4884380" y="315773"/>
            <a:ext cx="279317" cy="738572"/>
            <a:chOff x="2581525" y="3787700"/>
            <a:chExt cx="105325" cy="278500"/>
          </a:xfrm>
        </p:grpSpPr>
        <p:sp>
          <p:nvSpPr>
            <p:cNvPr id="39" name="Google Shape;39;p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3" name="Google Shape;43;p2"/>
          <p:cNvSpPr/>
          <p:nvPr/>
        </p:nvSpPr>
        <p:spPr>
          <a:xfrm rot="-4500050">
            <a:off x="4547632" y="6556149"/>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 name="Google Shape;44;p2"/>
          <p:cNvGrpSpPr/>
          <p:nvPr/>
        </p:nvGrpSpPr>
        <p:grpSpPr>
          <a:xfrm rot="7415833">
            <a:off x="8304269" y="5992561"/>
            <a:ext cx="108639" cy="524233"/>
            <a:chOff x="2785650" y="3828250"/>
            <a:chExt cx="39675" cy="191450"/>
          </a:xfrm>
        </p:grpSpPr>
        <p:sp>
          <p:nvSpPr>
            <p:cNvPr id="45" name="Google Shape;45;p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 name="Google Shape;48;p2"/>
          <p:cNvGrpSpPr/>
          <p:nvPr/>
        </p:nvGrpSpPr>
        <p:grpSpPr>
          <a:xfrm rot="5400000">
            <a:off x="6190856" y="6337373"/>
            <a:ext cx="191453" cy="506239"/>
            <a:chOff x="2581525" y="3787700"/>
            <a:chExt cx="105325" cy="278500"/>
          </a:xfrm>
        </p:grpSpPr>
        <p:sp>
          <p:nvSpPr>
            <p:cNvPr id="49" name="Google Shape;49;p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 name="Google Shape;53;p2"/>
          <p:cNvSpPr/>
          <p:nvPr/>
        </p:nvSpPr>
        <p:spPr>
          <a:xfrm rot="-4500050">
            <a:off x="7160275" y="5760468"/>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2"/>
          <p:cNvGrpSpPr/>
          <p:nvPr/>
        </p:nvGrpSpPr>
        <p:grpSpPr>
          <a:xfrm rot="-141">
            <a:off x="670577" y="591079"/>
            <a:ext cx="2240988" cy="1374195"/>
            <a:chOff x="5586400" y="3049600"/>
            <a:chExt cx="691350" cy="423925"/>
          </a:xfrm>
        </p:grpSpPr>
        <p:sp>
          <p:nvSpPr>
            <p:cNvPr id="55" name="Google Shape;55;p2"/>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2"/>
          <p:cNvSpPr/>
          <p:nvPr/>
        </p:nvSpPr>
        <p:spPr>
          <a:xfrm>
            <a:off x="3892825" y="469624"/>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6144929" y="1303735"/>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6037652" y="433896"/>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7205403" y="1017768"/>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7944180" y="541128"/>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8766400" y="1659943"/>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9433673" y="672193"/>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
          <p:cNvSpPr/>
          <p:nvPr/>
        </p:nvSpPr>
        <p:spPr>
          <a:xfrm rot="6299982">
            <a:off x="10262768" y="1029520"/>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10279683" y="314724"/>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7405539" y="6349697"/>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675521" y="639711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0556" y="5757652"/>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2053277" y="610102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 name="Google Shape;98;p2"/>
          <p:cNvSpPr/>
          <p:nvPr/>
        </p:nvSpPr>
        <p:spPr>
          <a:xfrm rot="-4500050">
            <a:off x="1355442" y="6420933"/>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194179" y="5568124"/>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 name="Google Shape;100;p2"/>
          <p:cNvGrpSpPr/>
          <p:nvPr/>
        </p:nvGrpSpPr>
        <p:grpSpPr>
          <a:xfrm>
            <a:off x="533985" y="994879"/>
            <a:ext cx="380591" cy="380591"/>
            <a:chOff x="4242575" y="3071725"/>
            <a:chExt cx="418600" cy="418600"/>
          </a:xfrm>
        </p:grpSpPr>
        <p:sp>
          <p:nvSpPr>
            <p:cNvPr id="101" name="Google Shape;101;p2"/>
            <p:cNvSpPr/>
            <p:nvPr/>
          </p:nvSpPr>
          <p:spPr>
            <a:xfrm>
              <a:off x="4242575" y="3071725"/>
              <a:ext cx="418600" cy="418600"/>
            </a:xfrm>
            <a:custGeom>
              <a:avLst/>
              <a:gdLst/>
              <a:ahLst/>
              <a:cxnLst/>
              <a:rect l="l" t="t" r="r" b="b"/>
              <a:pathLst>
                <a:path w="16744" h="16744" extrusionOk="0">
                  <a:moveTo>
                    <a:pt x="8370" y="0"/>
                  </a:moveTo>
                  <a:cubicBezTo>
                    <a:pt x="3747" y="0"/>
                    <a:pt x="1" y="3751"/>
                    <a:pt x="1" y="8373"/>
                  </a:cubicBezTo>
                  <a:cubicBezTo>
                    <a:pt x="1" y="12996"/>
                    <a:pt x="3747" y="16743"/>
                    <a:pt x="8370" y="16743"/>
                  </a:cubicBezTo>
                  <a:cubicBezTo>
                    <a:pt x="12996" y="16743"/>
                    <a:pt x="16743" y="12996"/>
                    <a:pt x="16743" y="8373"/>
                  </a:cubicBezTo>
                  <a:cubicBezTo>
                    <a:pt x="16743" y="3751"/>
                    <a:pt x="12996" y="0"/>
                    <a:pt x="837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4618675" y="3154700"/>
              <a:ext cx="7025" cy="13775"/>
            </a:xfrm>
            <a:custGeom>
              <a:avLst/>
              <a:gdLst/>
              <a:ahLst/>
              <a:cxnLst/>
              <a:rect l="l" t="t" r="r" b="b"/>
              <a:pathLst>
                <a:path w="281" h="551" extrusionOk="0">
                  <a:moveTo>
                    <a:pt x="0" y="0"/>
                  </a:moveTo>
                  <a:lnTo>
                    <a:pt x="0" y="0"/>
                  </a:lnTo>
                  <a:cubicBezTo>
                    <a:pt x="23" y="185"/>
                    <a:pt x="40" y="369"/>
                    <a:pt x="56" y="550"/>
                  </a:cubicBezTo>
                  <a:cubicBezTo>
                    <a:pt x="132" y="504"/>
                    <a:pt x="211" y="455"/>
                    <a:pt x="280" y="402"/>
                  </a:cubicBezTo>
                  <a:cubicBezTo>
                    <a:pt x="188" y="267"/>
                    <a:pt x="99" y="132"/>
                    <a:pt x="0"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620900" y="3175425"/>
              <a:ext cx="29475" cy="44000"/>
            </a:xfrm>
            <a:custGeom>
              <a:avLst/>
              <a:gdLst/>
              <a:ahLst/>
              <a:cxnLst/>
              <a:rect l="l" t="t" r="r" b="b"/>
              <a:pathLst>
                <a:path w="1179" h="1760" extrusionOk="0">
                  <a:moveTo>
                    <a:pt x="458" y="1"/>
                  </a:moveTo>
                  <a:cubicBezTo>
                    <a:pt x="323" y="133"/>
                    <a:pt x="171" y="251"/>
                    <a:pt x="10" y="356"/>
                  </a:cubicBezTo>
                  <a:cubicBezTo>
                    <a:pt x="16" y="515"/>
                    <a:pt x="30" y="677"/>
                    <a:pt x="30" y="835"/>
                  </a:cubicBezTo>
                  <a:cubicBezTo>
                    <a:pt x="33" y="1140"/>
                    <a:pt x="24" y="1450"/>
                    <a:pt x="1" y="1759"/>
                  </a:cubicBezTo>
                  <a:cubicBezTo>
                    <a:pt x="415" y="1713"/>
                    <a:pt x="823" y="1654"/>
                    <a:pt x="1179" y="1575"/>
                  </a:cubicBezTo>
                  <a:cubicBezTo>
                    <a:pt x="995" y="1022"/>
                    <a:pt x="747" y="495"/>
                    <a:pt x="45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627225" y="3166875"/>
              <a:ext cx="2600" cy="4250"/>
            </a:xfrm>
            <a:custGeom>
              <a:avLst/>
              <a:gdLst/>
              <a:ahLst/>
              <a:cxnLst/>
              <a:rect l="l" t="t" r="r" b="b"/>
              <a:pathLst>
                <a:path w="104" h="170" extrusionOk="0">
                  <a:moveTo>
                    <a:pt x="0" y="1"/>
                  </a:moveTo>
                  <a:cubicBezTo>
                    <a:pt x="34" y="57"/>
                    <a:pt x="70" y="113"/>
                    <a:pt x="103" y="169"/>
                  </a:cubicBezTo>
                  <a:cubicBezTo>
                    <a:pt x="70" y="113"/>
                    <a:pt x="34" y="57"/>
                    <a:pt x="0"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524750" y="3259000"/>
              <a:ext cx="136425" cy="69000"/>
            </a:xfrm>
            <a:custGeom>
              <a:avLst/>
              <a:gdLst/>
              <a:ahLst/>
              <a:cxnLst/>
              <a:rect l="l" t="t" r="r" b="b"/>
              <a:pathLst>
                <a:path w="5457" h="2760" extrusionOk="0">
                  <a:moveTo>
                    <a:pt x="5403" y="1"/>
                  </a:moveTo>
                  <a:cubicBezTo>
                    <a:pt x="5098" y="21"/>
                    <a:pt x="4792" y="27"/>
                    <a:pt x="4492" y="27"/>
                  </a:cubicBezTo>
                  <a:cubicBezTo>
                    <a:pt x="4169" y="27"/>
                    <a:pt x="3853" y="20"/>
                    <a:pt x="3553" y="16"/>
                  </a:cubicBezTo>
                  <a:cubicBezTo>
                    <a:pt x="3478" y="244"/>
                    <a:pt x="3395" y="464"/>
                    <a:pt x="3289" y="679"/>
                  </a:cubicBezTo>
                  <a:cubicBezTo>
                    <a:pt x="3026" y="1212"/>
                    <a:pt x="2642" y="1676"/>
                    <a:pt x="2163" y="2016"/>
                  </a:cubicBezTo>
                  <a:cubicBezTo>
                    <a:pt x="3274" y="1989"/>
                    <a:pt x="4360" y="1861"/>
                    <a:pt x="5420" y="1633"/>
                  </a:cubicBezTo>
                  <a:lnTo>
                    <a:pt x="5420" y="1633"/>
                  </a:lnTo>
                  <a:cubicBezTo>
                    <a:pt x="5400" y="1861"/>
                    <a:pt x="5371" y="2088"/>
                    <a:pt x="5331" y="2308"/>
                  </a:cubicBezTo>
                  <a:cubicBezTo>
                    <a:pt x="4251" y="2501"/>
                    <a:pt x="3150" y="2587"/>
                    <a:pt x="2059" y="2587"/>
                  </a:cubicBezTo>
                  <a:cubicBezTo>
                    <a:pt x="1673" y="2587"/>
                    <a:pt x="1288" y="2576"/>
                    <a:pt x="906" y="2555"/>
                  </a:cubicBezTo>
                  <a:cubicBezTo>
                    <a:pt x="610" y="2615"/>
                    <a:pt x="306" y="2641"/>
                    <a:pt x="1" y="2644"/>
                  </a:cubicBezTo>
                  <a:cubicBezTo>
                    <a:pt x="675" y="2713"/>
                    <a:pt x="1353" y="2753"/>
                    <a:pt x="2032" y="2759"/>
                  </a:cubicBezTo>
                  <a:cubicBezTo>
                    <a:pt x="2077" y="2759"/>
                    <a:pt x="2122" y="2760"/>
                    <a:pt x="2167" y="2760"/>
                  </a:cubicBezTo>
                  <a:cubicBezTo>
                    <a:pt x="3215" y="2760"/>
                    <a:pt x="4259" y="2680"/>
                    <a:pt x="5295" y="2516"/>
                  </a:cubicBezTo>
                  <a:cubicBezTo>
                    <a:pt x="5400" y="1989"/>
                    <a:pt x="5456" y="1443"/>
                    <a:pt x="5456" y="882"/>
                  </a:cubicBezTo>
                  <a:cubicBezTo>
                    <a:pt x="5456" y="583"/>
                    <a:pt x="5433" y="290"/>
                    <a:pt x="5403"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617200" y="3225650"/>
              <a:ext cx="41750" cy="26125"/>
            </a:xfrm>
            <a:custGeom>
              <a:avLst/>
              <a:gdLst/>
              <a:ahLst/>
              <a:cxnLst/>
              <a:rect l="l" t="t" r="r" b="b"/>
              <a:pathLst>
                <a:path w="1670" h="1045" extrusionOk="0">
                  <a:moveTo>
                    <a:pt x="1456" y="1"/>
                  </a:moveTo>
                  <a:cubicBezTo>
                    <a:pt x="959" y="136"/>
                    <a:pt x="431" y="212"/>
                    <a:pt x="96" y="254"/>
                  </a:cubicBezTo>
                  <a:cubicBezTo>
                    <a:pt x="73" y="446"/>
                    <a:pt x="40" y="633"/>
                    <a:pt x="0" y="817"/>
                  </a:cubicBezTo>
                  <a:cubicBezTo>
                    <a:pt x="431" y="814"/>
                    <a:pt x="863" y="804"/>
                    <a:pt x="1298" y="788"/>
                  </a:cubicBezTo>
                  <a:cubicBezTo>
                    <a:pt x="1408" y="781"/>
                    <a:pt x="1520" y="777"/>
                    <a:pt x="1628" y="774"/>
                  </a:cubicBezTo>
                  <a:lnTo>
                    <a:pt x="1628" y="774"/>
                  </a:lnTo>
                  <a:cubicBezTo>
                    <a:pt x="1640" y="843"/>
                    <a:pt x="1651" y="913"/>
                    <a:pt x="1661" y="983"/>
                  </a:cubicBezTo>
                  <a:lnTo>
                    <a:pt x="1661" y="983"/>
                  </a:lnTo>
                  <a:cubicBezTo>
                    <a:pt x="1651" y="913"/>
                    <a:pt x="1642" y="843"/>
                    <a:pt x="1630" y="774"/>
                  </a:cubicBezTo>
                  <a:cubicBezTo>
                    <a:pt x="1629" y="774"/>
                    <a:pt x="1629" y="774"/>
                    <a:pt x="1628" y="774"/>
                  </a:cubicBezTo>
                  <a:lnTo>
                    <a:pt x="1628" y="774"/>
                  </a:lnTo>
                  <a:cubicBezTo>
                    <a:pt x="1583" y="512"/>
                    <a:pt x="1527" y="253"/>
                    <a:pt x="1456" y="1"/>
                  </a:cubicBezTo>
                  <a:close/>
                  <a:moveTo>
                    <a:pt x="1661" y="983"/>
                  </a:moveTo>
                  <a:cubicBezTo>
                    <a:pt x="1664" y="1003"/>
                    <a:pt x="1667" y="1024"/>
                    <a:pt x="1670" y="1045"/>
                  </a:cubicBezTo>
                  <a:cubicBezTo>
                    <a:pt x="1667" y="1024"/>
                    <a:pt x="1664" y="1003"/>
                    <a:pt x="1661" y="983"/>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4285300" y="3407750"/>
              <a:ext cx="2825" cy="3400"/>
            </a:xfrm>
            <a:custGeom>
              <a:avLst/>
              <a:gdLst/>
              <a:ahLst/>
              <a:cxnLst/>
              <a:rect l="l" t="t" r="r" b="b"/>
              <a:pathLst>
                <a:path w="113" h="136" extrusionOk="0">
                  <a:moveTo>
                    <a:pt x="112" y="135"/>
                  </a:moveTo>
                  <a:cubicBezTo>
                    <a:pt x="76" y="89"/>
                    <a:pt x="37" y="46"/>
                    <a:pt x="0" y="0"/>
                  </a:cubicBezTo>
                  <a:cubicBezTo>
                    <a:pt x="37" y="46"/>
                    <a:pt x="76" y="89"/>
                    <a:pt x="112" y="135"/>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4243725" y="3303025"/>
              <a:ext cx="413425" cy="187300"/>
            </a:xfrm>
            <a:custGeom>
              <a:avLst/>
              <a:gdLst/>
              <a:ahLst/>
              <a:cxnLst/>
              <a:rect l="l" t="t" r="r" b="b"/>
              <a:pathLst>
                <a:path w="16537" h="7492" extrusionOk="0">
                  <a:moveTo>
                    <a:pt x="1" y="1"/>
                  </a:moveTo>
                  <a:cubicBezTo>
                    <a:pt x="27" y="258"/>
                    <a:pt x="66" y="507"/>
                    <a:pt x="116" y="755"/>
                  </a:cubicBezTo>
                  <a:cubicBezTo>
                    <a:pt x="3534" y="2586"/>
                    <a:pt x="7300" y="3751"/>
                    <a:pt x="11163" y="4146"/>
                  </a:cubicBezTo>
                  <a:cubicBezTo>
                    <a:pt x="12073" y="4240"/>
                    <a:pt x="12995" y="4299"/>
                    <a:pt x="13915" y="4299"/>
                  </a:cubicBezTo>
                  <a:cubicBezTo>
                    <a:pt x="14251" y="4299"/>
                    <a:pt x="14585" y="4291"/>
                    <a:pt x="14919" y="4274"/>
                  </a:cubicBezTo>
                  <a:lnTo>
                    <a:pt x="14919" y="4274"/>
                  </a:lnTo>
                  <a:cubicBezTo>
                    <a:pt x="14781" y="4449"/>
                    <a:pt x="14640" y="4624"/>
                    <a:pt x="14485" y="4788"/>
                  </a:cubicBezTo>
                  <a:cubicBezTo>
                    <a:pt x="14317" y="4788"/>
                    <a:pt x="14146" y="4791"/>
                    <a:pt x="13977" y="4791"/>
                  </a:cubicBezTo>
                  <a:cubicBezTo>
                    <a:pt x="13939" y="4799"/>
                    <a:pt x="13869" y="4802"/>
                    <a:pt x="13774" y="4802"/>
                  </a:cubicBezTo>
                  <a:cubicBezTo>
                    <a:pt x="13247" y="4802"/>
                    <a:pt x="11963" y="4698"/>
                    <a:pt x="11327" y="4633"/>
                  </a:cubicBezTo>
                  <a:cubicBezTo>
                    <a:pt x="7418" y="4222"/>
                    <a:pt x="3659" y="3013"/>
                    <a:pt x="215" y="1159"/>
                  </a:cubicBezTo>
                  <a:lnTo>
                    <a:pt x="215" y="1159"/>
                  </a:lnTo>
                  <a:cubicBezTo>
                    <a:pt x="491" y="2259"/>
                    <a:pt x="978" y="3277"/>
                    <a:pt x="1640" y="4156"/>
                  </a:cubicBezTo>
                  <a:cubicBezTo>
                    <a:pt x="2187" y="4433"/>
                    <a:pt x="2747" y="4680"/>
                    <a:pt x="3323" y="4887"/>
                  </a:cubicBezTo>
                  <a:cubicBezTo>
                    <a:pt x="5245" y="5578"/>
                    <a:pt x="7274" y="5911"/>
                    <a:pt x="9299" y="6112"/>
                  </a:cubicBezTo>
                  <a:cubicBezTo>
                    <a:pt x="10267" y="6207"/>
                    <a:pt x="11242" y="6286"/>
                    <a:pt x="12216" y="6303"/>
                  </a:cubicBezTo>
                  <a:lnTo>
                    <a:pt x="12628" y="6303"/>
                  </a:lnTo>
                  <a:cubicBezTo>
                    <a:pt x="12374" y="6454"/>
                    <a:pt x="12114" y="6592"/>
                    <a:pt x="11848" y="6715"/>
                  </a:cubicBezTo>
                  <a:cubicBezTo>
                    <a:pt x="11419" y="6698"/>
                    <a:pt x="11008" y="6671"/>
                    <a:pt x="10632" y="6648"/>
                  </a:cubicBezTo>
                  <a:cubicBezTo>
                    <a:pt x="9220" y="6566"/>
                    <a:pt x="7807" y="6431"/>
                    <a:pt x="6415" y="6184"/>
                  </a:cubicBezTo>
                  <a:cubicBezTo>
                    <a:pt x="5045" y="5944"/>
                    <a:pt x="3695" y="5569"/>
                    <a:pt x="2414" y="5035"/>
                  </a:cubicBezTo>
                  <a:lnTo>
                    <a:pt x="2414" y="5035"/>
                  </a:lnTo>
                  <a:cubicBezTo>
                    <a:pt x="3929" y="6550"/>
                    <a:pt x="6016" y="7491"/>
                    <a:pt x="8324" y="7491"/>
                  </a:cubicBezTo>
                  <a:cubicBezTo>
                    <a:pt x="12391" y="7491"/>
                    <a:pt x="15775" y="4597"/>
                    <a:pt x="16536" y="755"/>
                  </a:cubicBezTo>
                  <a:lnTo>
                    <a:pt x="16536" y="755"/>
                  </a:lnTo>
                  <a:cubicBezTo>
                    <a:pt x="16503" y="919"/>
                    <a:pt x="16467" y="1080"/>
                    <a:pt x="16424" y="1238"/>
                  </a:cubicBezTo>
                  <a:cubicBezTo>
                    <a:pt x="16174" y="1278"/>
                    <a:pt x="15977" y="1308"/>
                    <a:pt x="15864" y="1325"/>
                  </a:cubicBezTo>
                  <a:cubicBezTo>
                    <a:pt x="14936" y="1453"/>
                    <a:pt x="14002" y="1516"/>
                    <a:pt x="13069" y="1516"/>
                  </a:cubicBezTo>
                  <a:cubicBezTo>
                    <a:pt x="11209" y="1516"/>
                    <a:pt x="9352" y="1267"/>
                    <a:pt x="7550" y="791"/>
                  </a:cubicBezTo>
                  <a:cubicBezTo>
                    <a:pt x="7392" y="748"/>
                    <a:pt x="7238" y="702"/>
                    <a:pt x="7083" y="656"/>
                  </a:cubicBezTo>
                  <a:cubicBezTo>
                    <a:pt x="6503" y="741"/>
                    <a:pt x="5976" y="966"/>
                    <a:pt x="5453" y="1209"/>
                  </a:cubicBezTo>
                  <a:cubicBezTo>
                    <a:pt x="6220" y="1532"/>
                    <a:pt x="7014" y="1788"/>
                    <a:pt x="7833" y="1973"/>
                  </a:cubicBezTo>
                  <a:cubicBezTo>
                    <a:pt x="9267" y="2299"/>
                    <a:pt x="10736" y="2400"/>
                    <a:pt x="12208" y="2400"/>
                  </a:cubicBezTo>
                  <a:cubicBezTo>
                    <a:pt x="13248" y="2400"/>
                    <a:pt x="14290" y="2350"/>
                    <a:pt x="15321" y="2293"/>
                  </a:cubicBezTo>
                  <a:cubicBezTo>
                    <a:pt x="15323" y="2292"/>
                    <a:pt x="15325" y="2292"/>
                    <a:pt x="15327" y="2292"/>
                  </a:cubicBezTo>
                  <a:cubicBezTo>
                    <a:pt x="15427" y="2292"/>
                    <a:pt x="15424" y="2451"/>
                    <a:pt x="15321" y="2457"/>
                  </a:cubicBezTo>
                  <a:cubicBezTo>
                    <a:pt x="14393" y="2513"/>
                    <a:pt x="13470" y="2550"/>
                    <a:pt x="12555" y="2550"/>
                  </a:cubicBezTo>
                  <a:cubicBezTo>
                    <a:pt x="9995" y="2550"/>
                    <a:pt x="7505" y="2265"/>
                    <a:pt x="5173" y="1341"/>
                  </a:cubicBezTo>
                  <a:cubicBezTo>
                    <a:pt x="4959" y="1440"/>
                    <a:pt x="4745" y="1539"/>
                    <a:pt x="4525" y="1624"/>
                  </a:cubicBezTo>
                  <a:cubicBezTo>
                    <a:pt x="4439" y="1660"/>
                    <a:pt x="4347" y="1690"/>
                    <a:pt x="4258" y="1717"/>
                  </a:cubicBezTo>
                  <a:cubicBezTo>
                    <a:pt x="4841" y="2009"/>
                    <a:pt x="5440" y="2259"/>
                    <a:pt x="6055" y="2463"/>
                  </a:cubicBezTo>
                  <a:cubicBezTo>
                    <a:pt x="8076" y="3138"/>
                    <a:pt x="10215" y="3372"/>
                    <a:pt x="12337" y="3372"/>
                  </a:cubicBezTo>
                  <a:cubicBezTo>
                    <a:pt x="12369" y="3372"/>
                    <a:pt x="12401" y="3372"/>
                    <a:pt x="12433" y="3372"/>
                  </a:cubicBezTo>
                  <a:cubicBezTo>
                    <a:pt x="13461" y="3369"/>
                    <a:pt x="14534" y="3340"/>
                    <a:pt x="15604" y="3253"/>
                  </a:cubicBezTo>
                  <a:lnTo>
                    <a:pt x="15604" y="3253"/>
                  </a:lnTo>
                  <a:cubicBezTo>
                    <a:pt x="15535" y="3376"/>
                    <a:pt x="15463" y="3498"/>
                    <a:pt x="15387" y="3616"/>
                  </a:cubicBezTo>
                  <a:cubicBezTo>
                    <a:pt x="14327" y="3708"/>
                    <a:pt x="13266" y="3741"/>
                    <a:pt x="12266" y="3758"/>
                  </a:cubicBezTo>
                  <a:cubicBezTo>
                    <a:pt x="12118" y="3760"/>
                    <a:pt x="11970" y="3762"/>
                    <a:pt x="11822" y="3762"/>
                  </a:cubicBezTo>
                  <a:cubicBezTo>
                    <a:pt x="9700" y="3762"/>
                    <a:pt x="7552" y="3491"/>
                    <a:pt x="5549" y="2776"/>
                  </a:cubicBezTo>
                  <a:cubicBezTo>
                    <a:pt x="4894" y="2542"/>
                    <a:pt x="4218" y="2236"/>
                    <a:pt x="3557" y="1871"/>
                  </a:cubicBezTo>
                  <a:cubicBezTo>
                    <a:pt x="3429" y="1886"/>
                    <a:pt x="3301" y="1893"/>
                    <a:pt x="3174" y="1893"/>
                  </a:cubicBezTo>
                  <a:cubicBezTo>
                    <a:pt x="2683" y="1893"/>
                    <a:pt x="2195" y="1779"/>
                    <a:pt x="1733" y="1528"/>
                  </a:cubicBezTo>
                  <a:cubicBezTo>
                    <a:pt x="1057" y="1159"/>
                    <a:pt x="488" y="603"/>
                    <a:pt x="1"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4296325" y="3420900"/>
              <a:ext cx="3900" cy="4225"/>
            </a:xfrm>
            <a:custGeom>
              <a:avLst/>
              <a:gdLst/>
              <a:ahLst/>
              <a:cxnLst/>
              <a:rect l="l" t="t" r="r" b="b"/>
              <a:pathLst>
                <a:path w="156" h="169" extrusionOk="0">
                  <a:moveTo>
                    <a:pt x="155" y="169"/>
                  </a:moveTo>
                  <a:cubicBezTo>
                    <a:pt x="103" y="113"/>
                    <a:pt x="53" y="57"/>
                    <a:pt x="0" y="0"/>
                  </a:cubicBezTo>
                  <a:cubicBezTo>
                    <a:pt x="53" y="57"/>
                    <a:pt x="103" y="113"/>
                    <a:pt x="155" y="169"/>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4246625" y="3322050"/>
              <a:ext cx="425" cy="1675"/>
            </a:xfrm>
            <a:custGeom>
              <a:avLst/>
              <a:gdLst/>
              <a:ahLst/>
              <a:cxnLst/>
              <a:rect l="l" t="t" r="r" b="b"/>
              <a:pathLst>
                <a:path w="17" h="67" extrusionOk="0">
                  <a:moveTo>
                    <a:pt x="17" y="67"/>
                  </a:moveTo>
                  <a:cubicBezTo>
                    <a:pt x="10" y="43"/>
                    <a:pt x="6" y="23"/>
                    <a:pt x="0" y="0"/>
                  </a:cubicBezTo>
                  <a:cubicBezTo>
                    <a:pt x="6" y="23"/>
                    <a:pt x="10" y="43"/>
                    <a:pt x="17" y="67"/>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4242650" y="3257100"/>
              <a:ext cx="107525" cy="92700"/>
            </a:xfrm>
            <a:custGeom>
              <a:avLst/>
              <a:gdLst/>
              <a:ahLst/>
              <a:cxnLst/>
              <a:rect l="l" t="t" r="r" b="b"/>
              <a:pathLst>
                <a:path w="4301" h="3708" extrusionOk="0">
                  <a:moveTo>
                    <a:pt x="53" y="1"/>
                  </a:moveTo>
                  <a:cubicBezTo>
                    <a:pt x="21" y="280"/>
                    <a:pt x="4" y="566"/>
                    <a:pt x="1" y="856"/>
                  </a:cubicBezTo>
                  <a:cubicBezTo>
                    <a:pt x="989" y="2019"/>
                    <a:pt x="2273" y="2984"/>
                    <a:pt x="3600" y="3708"/>
                  </a:cubicBezTo>
                  <a:cubicBezTo>
                    <a:pt x="3834" y="3682"/>
                    <a:pt x="4071" y="3629"/>
                    <a:pt x="4301" y="3554"/>
                  </a:cubicBezTo>
                  <a:cubicBezTo>
                    <a:pt x="3214" y="3010"/>
                    <a:pt x="2200" y="2318"/>
                    <a:pt x="1317" y="1489"/>
                  </a:cubicBezTo>
                  <a:cubicBezTo>
                    <a:pt x="820" y="1018"/>
                    <a:pt x="413" y="521"/>
                    <a:pt x="53"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4332625" y="3345925"/>
              <a:ext cx="301225" cy="51150"/>
            </a:xfrm>
            <a:custGeom>
              <a:avLst/>
              <a:gdLst/>
              <a:ahLst/>
              <a:cxnLst/>
              <a:rect l="l" t="t" r="r" b="b"/>
              <a:pathLst>
                <a:path w="12049" h="2046" extrusionOk="0">
                  <a:moveTo>
                    <a:pt x="702" y="1"/>
                  </a:moveTo>
                  <a:cubicBezTo>
                    <a:pt x="472" y="76"/>
                    <a:pt x="235" y="129"/>
                    <a:pt x="1" y="155"/>
                  </a:cubicBezTo>
                  <a:cubicBezTo>
                    <a:pt x="662" y="520"/>
                    <a:pt x="1338" y="826"/>
                    <a:pt x="1993" y="1060"/>
                  </a:cubicBezTo>
                  <a:cubicBezTo>
                    <a:pt x="3996" y="1775"/>
                    <a:pt x="6144" y="2046"/>
                    <a:pt x="8266" y="2046"/>
                  </a:cubicBezTo>
                  <a:cubicBezTo>
                    <a:pt x="8414" y="2046"/>
                    <a:pt x="8562" y="2044"/>
                    <a:pt x="8710" y="2042"/>
                  </a:cubicBezTo>
                  <a:cubicBezTo>
                    <a:pt x="9710" y="2025"/>
                    <a:pt x="10771" y="1992"/>
                    <a:pt x="11831" y="1900"/>
                  </a:cubicBezTo>
                  <a:cubicBezTo>
                    <a:pt x="11907" y="1782"/>
                    <a:pt x="11979" y="1660"/>
                    <a:pt x="12048" y="1537"/>
                  </a:cubicBezTo>
                  <a:lnTo>
                    <a:pt x="12048" y="1537"/>
                  </a:lnTo>
                  <a:cubicBezTo>
                    <a:pt x="10978" y="1624"/>
                    <a:pt x="9905" y="1653"/>
                    <a:pt x="8877" y="1656"/>
                  </a:cubicBezTo>
                  <a:cubicBezTo>
                    <a:pt x="8845" y="1656"/>
                    <a:pt x="8813" y="1656"/>
                    <a:pt x="8781" y="1656"/>
                  </a:cubicBezTo>
                  <a:cubicBezTo>
                    <a:pt x="6659" y="1656"/>
                    <a:pt x="4520" y="1422"/>
                    <a:pt x="2499" y="747"/>
                  </a:cubicBezTo>
                  <a:cubicBezTo>
                    <a:pt x="1884" y="543"/>
                    <a:pt x="1285" y="293"/>
                    <a:pt x="70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4247025" y="3323700"/>
              <a:ext cx="2075" cy="8325"/>
            </a:xfrm>
            <a:custGeom>
              <a:avLst/>
              <a:gdLst/>
              <a:ahLst/>
              <a:cxnLst/>
              <a:rect l="l" t="t" r="r" b="b"/>
              <a:pathLst>
                <a:path w="83" h="333" extrusionOk="0">
                  <a:moveTo>
                    <a:pt x="1" y="1"/>
                  </a:moveTo>
                  <a:cubicBezTo>
                    <a:pt x="2" y="8"/>
                    <a:pt x="4" y="15"/>
                    <a:pt x="5" y="22"/>
                  </a:cubicBezTo>
                  <a:lnTo>
                    <a:pt x="5" y="22"/>
                  </a:lnTo>
                  <a:cubicBezTo>
                    <a:pt x="4" y="15"/>
                    <a:pt x="2" y="8"/>
                    <a:pt x="1" y="1"/>
                  </a:cubicBezTo>
                  <a:close/>
                  <a:moveTo>
                    <a:pt x="5" y="22"/>
                  </a:moveTo>
                  <a:cubicBezTo>
                    <a:pt x="27" y="124"/>
                    <a:pt x="48" y="228"/>
                    <a:pt x="73" y="326"/>
                  </a:cubicBezTo>
                  <a:cubicBezTo>
                    <a:pt x="76" y="329"/>
                    <a:pt x="80" y="329"/>
                    <a:pt x="83" y="332"/>
                  </a:cubicBezTo>
                  <a:cubicBezTo>
                    <a:pt x="58" y="228"/>
                    <a:pt x="28" y="126"/>
                    <a:pt x="5" y="22"/>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4246625" y="3321875"/>
              <a:ext cx="25" cy="200"/>
            </a:xfrm>
            <a:custGeom>
              <a:avLst/>
              <a:gdLst/>
              <a:ahLst/>
              <a:cxnLst/>
              <a:rect l="l" t="t" r="r" b="b"/>
              <a:pathLst>
                <a:path w="1" h="8" extrusionOk="0">
                  <a:moveTo>
                    <a:pt x="0" y="1"/>
                  </a:moveTo>
                  <a:lnTo>
                    <a:pt x="0" y="7"/>
                  </a:lnTo>
                  <a:lnTo>
                    <a:pt x="0" y="1"/>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4246625" y="3321875"/>
              <a:ext cx="370100" cy="101225"/>
            </a:xfrm>
            <a:custGeom>
              <a:avLst/>
              <a:gdLst/>
              <a:ahLst/>
              <a:cxnLst/>
              <a:rect l="l" t="t" r="r" b="b"/>
              <a:pathLst>
                <a:path w="14804" h="4049" extrusionOk="0">
                  <a:moveTo>
                    <a:pt x="0" y="1"/>
                  </a:moveTo>
                  <a:lnTo>
                    <a:pt x="0" y="7"/>
                  </a:lnTo>
                  <a:cubicBezTo>
                    <a:pt x="6" y="30"/>
                    <a:pt x="10" y="50"/>
                    <a:pt x="17" y="74"/>
                  </a:cubicBezTo>
                  <a:cubicBezTo>
                    <a:pt x="40" y="185"/>
                    <a:pt x="72" y="294"/>
                    <a:pt x="99" y="405"/>
                  </a:cubicBezTo>
                  <a:cubicBezTo>
                    <a:pt x="3543" y="2259"/>
                    <a:pt x="7302" y="3468"/>
                    <a:pt x="11211" y="3879"/>
                  </a:cubicBezTo>
                  <a:cubicBezTo>
                    <a:pt x="11847" y="3944"/>
                    <a:pt x="13131" y="4048"/>
                    <a:pt x="13658" y="4048"/>
                  </a:cubicBezTo>
                  <a:cubicBezTo>
                    <a:pt x="13753" y="4048"/>
                    <a:pt x="13823" y="4045"/>
                    <a:pt x="13861" y="4037"/>
                  </a:cubicBezTo>
                  <a:cubicBezTo>
                    <a:pt x="14030" y="4037"/>
                    <a:pt x="14201" y="4034"/>
                    <a:pt x="14369" y="4034"/>
                  </a:cubicBezTo>
                  <a:cubicBezTo>
                    <a:pt x="14524" y="3870"/>
                    <a:pt x="14665" y="3695"/>
                    <a:pt x="14803" y="3520"/>
                  </a:cubicBezTo>
                  <a:lnTo>
                    <a:pt x="14803" y="3520"/>
                  </a:lnTo>
                  <a:cubicBezTo>
                    <a:pt x="14469" y="3537"/>
                    <a:pt x="14135" y="3545"/>
                    <a:pt x="13799" y="3545"/>
                  </a:cubicBezTo>
                  <a:cubicBezTo>
                    <a:pt x="12879" y="3545"/>
                    <a:pt x="11957" y="3486"/>
                    <a:pt x="11047" y="3392"/>
                  </a:cubicBezTo>
                  <a:cubicBezTo>
                    <a:pt x="7184" y="2997"/>
                    <a:pt x="3418" y="1832"/>
                    <a:pt x="0"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4343150" y="3071725"/>
              <a:ext cx="244025" cy="83350"/>
            </a:xfrm>
            <a:custGeom>
              <a:avLst/>
              <a:gdLst/>
              <a:ahLst/>
              <a:cxnLst/>
              <a:rect l="l" t="t" r="r" b="b"/>
              <a:pathLst>
                <a:path w="9761" h="3334" extrusionOk="0">
                  <a:moveTo>
                    <a:pt x="1960" y="1739"/>
                  </a:moveTo>
                  <a:lnTo>
                    <a:pt x="1960" y="1739"/>
                  </a:lnTo>
                  <a:cubicBezTo>
                    <a:pt x="2029" y="1758"/>
                    <a:pt x="2089" y="1775"/>
                    <a:pt x="2142" y="1795"/>
                  </a:cubicBezTo>
                  <a:cubicBezTo>
                    <a:pt x="3155" y="2134"/>
                    <a:pt x="4163" y="2500"/>
                    <a:pt x="5190" y="2805"/>
                  </a:cubicBezTo>
                  <a:cubicBezTo>
                    <a:pt x="5279" y="2832"/>
                    <a:pt x="5374" y="2855"/>
                    <a:pt x="5470" y="2878"/>
                  </a:cubicBezTo>
                  <a:cubicBezTo>
                    <a:pt x="5190" y="2845"/>
                    <a:pt x="4914" y="2796"/>
                    <a:pt x="4643" y="2740"/>
                  </a:cubicBezTo>
                  <a:cubicBezTo>
                    <a:pt x="3669" y="2536"/>
                    <a:pt x="2797" y="2177"/>
                    <a:pt x="1960" y="1739"/>
                  </a:cubicBezTo>
                  <a:close/>
                  <a:moveTo>
                    <a:pt x="4347" y="0"/>
                  </a:moveTo>
                  <a:cubicBezTo>
                    <a:pt x="4236" y="0"/>
                    <a:pt x="4123" y="7"/>
                    <a:pt x="4011" y="10"/>
                  </a:cubicBezTo>
                  <a:cubicBezTo>
                    <a:pt x="4031" y="44"/>
                    <a:pt x="4064" y="67"/>
                    <a:pt x="4113" y="73"/>
                  </a:cubicBezTo>
                  <a:cubicBezTo>
                    <a:pt x="4571" y="138"/>
                    <a:pt x="5009" y="208"/>
                    <a:pt x="5441" y="383"/>
                  </a:cubicBezTo>
                  <a:cubicBezTo>
                    <a:pt x="5582" y="442"/>
                    <a:pt x="5941" y="530"/>
                    <a:pt x="5895" y="761"/>
                  </a:cubicBezTo>
                  <a:cubicBezTo>
                    <a:pt x="5868" y="886"/>
                    <a:pt x="5421" y="1044"/>
                    <a:pt x="5312" y="1077"/>
                  </a:cubicBezTo>
                  <a:cubicBezTo>
                    <a:pt x="5155" y="1123"/>
                    <a:pt x="5000" y="1144"/>
                    <a:pt x="4848" y="1144"/>
                  </a:cubicBezTo>
                  <a:cubicBezTo>
                    <a:pt x="4218" y="1144"/>
                    <a:pt x="3645" y="782"/>
                    <a:pt x="3215" y="310"/>
                  </a:cubicBezTo>
                  <a:cubicBezTo>
                    <a:pt x="3359" y="231"/>
                    <a:pt x="3498" y="138"/>
                    <a:pt x="3630" y="33"/>
                  </a:cubicBezTo>
                  <a:lnTo>
                    <a:pt x="3630" y="33"/>
                  </a:lnTo>
                  <a:cubicBezTo>
                    <a:pt x="2309" y="149"/>
                    <a:pt x="1075" y="564"/>
                    <a:pt x="1" y="1219"/>
                  </a:cubicBezTo>
                  <a:cubicBezTo>
                    <a:pt x="1845" y="2496"/>
                    <a:pt x="4183" y="3333"/>
                    <a:pt x="6343" y="3333"/>
                  </a:cubicBezTo>
                  <a:cubicBezTo>
                    <a:pt x="6428" y="3333"/>
                    <a:pt x="6512" y="3332"/>
                    <a:pt x="6596" y="3329"/>
                  </a:cubicBezTo>
                  <a:cubicBezTo>
                    <a:pt x="7722" y="3293"/>
                    <a:pt x="8983" y="3023"/>
                    <a:pt x="9701" y="2075"/>
                  </a:cubicBezTo>
                  <a:cubicBezTo>
                    <a:pt x="9724" y="2048"/>
                    <a:pt x="9740" y="2015"/>
                    <a:pt x="9760" y="1989"/>
                  </a:cubicBezTo>
                  <a:cubicBezTo>
                    <a:pt x="9672" y="1913"/>
                    <a:pt x="9582" y="1841"/>
                    <a:pt x="9494" y="1772"/>
                  </a:cubicBezTo>
                  <a:cubicBezTo>
                    <a:pt x="9184" y="2158"/>
                    <a:pt x="8746" y="2470"/>
                    <a:pt x="8278" y="2658"/>
                  </a:cubicBezTo>
                  <a:cubicBezTo>
                    <a:pt x="8591" y="2454"/>
                    <a:pt x="8851" y="2167"/>
                    <a:pt x="9023" y="1758"/>
                  </a:cubicBezTo>
                  <a:cubicBezTo>
                    <a:pt x="9062" y="1664"/>
                    <a:pt x="9085" y="1571"/>
                    <a:pt x="9102" y="1482"/>
                  </a:cubicBezTo>
                  <a:cubicBezTo>
                    <a:pt x="8377" y="982"/>
                    <a:pt x="7567" y="593"/>
                    <a:pt x="6705" y="340"/>
                  </a:cubicBezTo>
                  <a:lnTo>
                    <a:pt x="6705" y="340"/>
                  </a:lnTo>
                  <a:cubicBezTo>
                    <a:pt x="6942" y="899"/>
                    <a:pt x="6619" y="1588"/>
                    <a:pt x="5958" y="1600"/>
                  </a:cubicBezTo>
                  <a:cubicBezTo>
                    <a:pt x="6053" y="1548"/>
                    <a:pt x="6152" y="1486"/>
                    <a:pt x="6247" y="1413"/>
                  </a:cubicBezTo>
                  <a:cubicBezTo>
                    <a:pt x="6813" y="972"/>
                    <a:pt x="6836" y="597"/>
                    <a:pt x="6587" y="307"/>
                  </a:cubicBezTo>
                  <a:cubicBezTo>
                    <a:pt x="5875" y="109"/>
                    <a:pt x="5125" y="0"/>
                    <a:pt x="4347"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4658925" y="3251750"/>
              <a:ext cx="1100" cy="7275"/>
            </a:xfrm>
            <a:custGeom>
              <a:avLst/>
              <a:gdLst/>
              <a:ahLst/>
              <a:cxnLst/>
              <a:rect l="l" t="t" r="r" b="b"/>
              <a:pathLst>
                <a:path w="44" h="291" extrusionOk="0">
                  <a:moveTo>
                    <a:pt x="1" y="1"/>
                  </a:moveTo>
                  <a:lnTo>
                    <a:pt x="1" y="1"/>
                  </a:lnTo>
                  <a:cubicBezTo>
                    <a:pt x="13" y="99"/>
                    <a:pt x="27" y="195"/>
                    <a:pt x="36" y="291"/>
                  </a:cubicBezTo>
                  <a:lnTo>
                    <a:pt x="43" y="291"/>
                  </a:lnTo>
                  <a:cubicBezTo>
                    <a:pt x="33" y="195"/>
                    <a:pt x="13" y="99"/>
                    <a:pt x="1"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4278150" y="3143100"/>
              <a:ext cx="342775" cy="116325"/>
            </a:xfrm>
            <a:custGeom>
              <a:avLst/>
              <a:gdLst/>
              <a:ahLst/>
              <a:cxnLst/>
              <a:rect l="l" t="t" r="r" b="b"/>
              <a:pathLst>
                <a:path w="13711" h="4653" extrusionOk="0">
                  <a:moveTo>
                    <a:pt x="655" y="0"/>
                  </a:moveTo>
                  <a:cubicBezTo>
                    <a:pt x="421" y="271"/>
                    <a:pt x="201" y="553"/>
                    <a:pt x="0" y="850"/>
                  </a:cubicBezTo>
                  <a:cubicBezTo>
                    <a:pt x="642" y="1367"/>
                    <a:pt x="1347" y="1811"/>
                    <a:pt x="2005" y="2187"/>
                  </a:cubicBezTo>
                  <a:cubicBezTo>
                    <a:pt x="3506" y="3043"/>
                    <a:pt x="5146" y="3655"/>
                    <a:pt x="6829" y="4040"/>
                  </a:cubicBezTo>
                  <a:cubicBezTo>
                    <a:pt x="8756" y="4481"/>
                    <a:pt x="10738" y="4650"/>
                    <a:pt x="12714" y="4650"/>
                  </a:cubicBezTo>
                  <a:cubicBezTo>
                    <a:pt x="12790" y="4650"/>
                    <a:pt x="12867" y="4650"/>
                    <a:pt x="12943" y="4649"/>
                  </a:cubicBezTo>
                  <a:cubicBezTo>
                    <a:pt x="13094" y="4649"/>
                    <a:pt x="13252" y="4649"/>
                    <a:pt x="13417" y="4652"/>
                  </a:cubicBezTo>
                  <a:cubicBezTo>
                    <a:pt x="13474" y="4478"/>
                    <a:pt x="13523" y="4301"/>
                    <a:pt x="13562" y="4119"/>
                  </a:cubicBezTo>
                  <a:lnTo>
                    <a:pt x="13562" y="4119"/>
                  </a:lnTo>
                  <a:cubicBezTo>
                    <a:pt x="13398" y="4121"/>
                    <a:pt x="13235" y="4122"/>
                    <a:pt x="13071" y="4122"/>
                  </a:cubicBezTo>
                  <a:cubicBezTo>
                    <a:pt x="12737" y="4122"/>
                    <a:pt x="12404" y="4117"/>
                    <a:pt x="12071" y="4106"/>
                  </a:cubicBezTo>
                  <a:cubicBezTo>
                    <a:pt x="10246" y="4050"/>
                    <a:pt x="8422" y="3839"/>
                    <a:pt x="6651" y="3385"/>
                  </a:cubicBezTo>
                  <a:cubicBezTo>
                    <a:pt x="5680" y="3135"/>
                    <a:pt x="4731" y="2802"/>
                    <a:pt x="3813" y="2397"/>
                  </a:cubicBezTo>
                  <a:lnTo>
                    <a:pt x="3813" y="2397"/>
                  </a:lnTo>
                  <a:cubicBezTo>
                    <a:pt x="5143" y="2918"/>
                    <a:pt x="6529" y="3296"/>
                    <a:pt x="7938" y="3514"/>
                  </a:cubicBezTo>
                  <a:cubicBezTo>
                    <a:pt x="8947" y="3669"/>
                    <a:pt x="9966" y="3753"/>
                    <a:pt x="10985" y="3753"/>
                  </a:cubicBezTo>
                  <a:cubicBezTo>
                    <a:pt x="11795" y="3753"/>
                    <a:pt x="12605" y="3700"/>
                    <a:pt x="13410" y="3589"/>
                  </a:cubicBezTo>
                  <a:cubicBezTo>
                    <a:pt x="13466" y="3582"/>
                    <a:pt x="13556" y="3573"/>
                    <a:pt x="13658" y="3556"/>
                  </a:cubicBezTo>
                  <a:cubicBezTo>
                    <a:pt x="13681" y="3392"/>
                    <a:pt x="13700" y="3224"/>
                    <a:pt x="13711" y="3052"/>
                  </a:cubicBezTo>
                  <a:lnTo>
                    <a:pt x="13711" y="3052"/>
                  </a:lnTo>
                  <a:cubicBezTo>
                    <a:pt x="12606" y="3180"/>
                    <a:pt x="11452" y="3207"/>
                    <a:pt x="11094" y="3207"/>
                  </a:cubicBezTo>
                  <a:cubicBezTo>
                    <a:pt x="11073" y="3207"/>
                    <a:pt x="11055" y="3207"/>
                    <a:pt x="11040" y="3207"/>
                  </a:cubicBezTo>
                  <a:cubicBezTo>
                    <a:pt x="9476" y="3181"/>
                    <a:pt x="7918" y="2960"/>
                    <a:pt x="6404" y="2565"/>
                  </a:cubicBezTo>
                  <a:cubicBezTo>
                    <a:pt x="4892" y="2167"/>
                    <a:pt x="3438" y="1590"/>
                    <a:pt x="2061" y="847"/>
                  </a:cubicBezTo>
                  <a:cubicBezTo>
                    <a:pt x="1581" y="590"/>
                    <a:pt x="1113" y="300"/>
                    <a:pt x="655"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4650350" y="3214775"/>
              <a:ext cx="3325" cy="10900"/>
            </a:xfrm>
            <a:custGeom>
              <a:avLst/>
              <a:gdLst/>
              <a:ahLst/>
              <a:cxnLst/>
              <a:rect l="l" t="t" r="r" b="b"/>
              <a:pathLst>
                <a:path w="133" h="436" extrusionOk="0">
                  <a:moveTo>
                    <a:pt x="1" y="1"/>
                  </a:moveTo>
                  <a:lnTo>
                    <a:pt x="1" y="1"/>
                  </a:lnTo>
                  <a:cubicBezTo>
                    <a:pt x="47" y="142"/>
                    <a:pt x="90" y="291"/>
                    <a:pt x="130" y="436"/>
                  </a:cubicBezTo>
                  <a:lnTo>
                    <a:pt x="133" y="436"/>
                  </a:lnTo>
                  <a:cubicBezTo>
                    <a:pt x="93" y="288"/>
                    <a:pt x="51" y="142"/>
                    <a:pt x="1"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4613575" y="3245000"/>
              <a:ext cx="46275" cy="14700"/>
            </a:xfrm>
            <a:custGeom>
              <a:avLst/>
              <a:gdLst/>
              <a:ahLst/>
              <a:cxnLst/>
              <a:rect l="l" t="t" r="r" b="b"/>
              <a:pathLst>
                <a:path w="1851" h="588" extrusionOk="0">
                  <a:moveTo>
                    <a:pt x="1775" y="0"/>
                  </a:moveTo>
                  <a:cubicBezTo>
                    <a:pt x="1666" y="3"/>
                    <a:pt x="1554" y="7"/>
                    <a:pt x="1443" y="14"/>
                  </a:cubicBezTo>
                  <a:cubicBezTo>
                    <a:pt x="1008" y="30"/>
                    <a:pt x="576" y="40"/>
                    <a:pt x="145" y="43"/>
                  </a:cubicBezTo>
                  <a:cubicBezTo>
                    <a:pt x="106" y="225"/>
                    <a:pt x="57" y="402"/>
                    <a:pt x="0" y="576"/>
                  </a:cubicBezTo>
                  <a:cubicBezTo>
                    <a:pt x="300" y="580"/>
                    <a:pt x="616" y="587"/>
                    <a:pt x="939" y="587"/>
                  </a:cubicBezTo>
                  <a:cubicBezTo>
                    <a:pt x="1239" y="587"/>
                    <a:pt x="1545" y="581"/>
                    <a:pt x="1850" y="561"/>
                  </a:cubicBezTo>
                  <a:cubicBezTo>
                    <a:pt x="1841" y="465"/>
                    <a:pt x="1827" y="369"/>
                    <a:pt x="1815" y="271"/>
                  </a:cubicBezTo>
                  <a:cubicBezTo>
                    <a:pt x="1801" y="181"/>
                    <a:pt x="1791" y="90"/>
                    <a:pt x="1775"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4619575" y="3214775"/>
              <a:ext cx="34025" cy="17250"/>
            </a:xfrm>
            <a:custGeom>
              <a:avLst/>
              <a:gdLst/>
              <a:ahLst/>
              <a:cxnLst/>
              <a:rect l="l" t="t" r="r" b="b"/>
              <a:pathLst>
                <a:path w="1361" h="690" extrusionOk="0">
                  <a:moveTo>
                    <a:pt x="1232" y="1"/>
                  </a:moveTo>
                  <a:cubicBezTo>
                    <a:pt x="876" y="80"/>
                    <a:pt x="468" y="139"/>
                    <a:pt x="54" y="185"/>
                  </a:cubicBezTo>
                  <a:cubicBezTo>
                    <a:pt x="43" y="357"/>
                    <a:pt x="24" y="525"/>
                    <a:pt x="1" y="689"/>
                  </a:cubicBezTo>
                  <a:cubicBezTo>
                    <a:pt x="336" y="647"/>
                    <a:pt x="864" y="571"/>
                    <a:pt x="1361" y="436"/>
                  </a:cubicBezTo>
                  <a:cubicBezTo>
                    <a:pt x="1321" y="291"/>
                    <a:pt x="1278" y="142"/>
                    <a:pt x="123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4284650" y="3406825"/>
              <a:ext cx="675" cy="950"/>
            </a:xfrm>
            <a:custGeom>
              <a:avLst/>
              <a:gdLst/>
              <a:ahLst/>
              <a:cxnLst/>
              <a:rect l="l" t="t" r="r" b="b"/>
              <a:pathLst>
                <a:path w="27" h="38" extrusionOk="0">
                  <a:moveTo>
                    <a:pt x="0" y="1"/>
                  </a:moveTo>
                  <a:cubicBezTo>
                    <a:pt x="5" y="11"/>
                    <a:pt x="14" y="19"/>
                    <a:pt x="21" y="28"/>
                  </a:cubicBezTo>
                  <a:lnTo>
                    <a:pt x="21" y="28"/>
                  </a:lnTo>
                  <a:cubicBezTo>
                    <a:pt x="16" y="20"/>
                    <a:pt x="10" y="11"/>
                    <a:pt x="3" y="4"/>
                  </a:cubicBezTo>
                  <a:lnTo>
                    <a:pt x="0" y="1"/>
                  </a:lnTo>
                  <a:close/>
                  <a:moveTo>
                    <a:pt x="21" y="28"/>
                  </a:moveTo>
                  <a:lnTo>
                    <a:pt x="21" y="28"/>
                  </a:lnTo>
                  <a:cubicBezTo>
                    <a:pt x="23" y="31"/>
                    <a:pt x="25" y="34"/>
                    <a:pt x="26" y="37"/>
                  </a:cubicBezTo>
                  <a:cubicBezTo>
                    <a:pt x="25" y="34"/>
                    <a:pt x="23" y="31"/>
                    <a:pt x="21" y="28"/>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4300200" y="3425100"/>
              <a:ext cx="3875" cy="3825"/>
            </a:xfrm>
            <a:custGeom>
              <a:avLst/>
              <a:gdLst/>
              <a:ahLst/>
              <a:cxnLst/>
              <a:rect l="l" t="t" r="r" b="b"/>
              <a:pathLst>
                <a:path w="155" h="153" extrusionOk="0">
                  <a:moveTo>
                    <a:pt x="0" y="1"/>
                  </a:moveTo>
                  <a:cubicBezTo>
                    <a:pt x="10" y="11"/>
                    <a:pt x="20" y="21"/>
                    <a:pt x="30" y="32"/>
                  </a:cubicBezTo>
                  <a:lnTo>
                    <a:pt x="30" y="32"/>
                  </a:lnTo>
                  <a:cubicBezTo>
                    <a:pt x="20" y="21"/>
                    <a:pt x="10" y="11"/>
                    <a:pt x="0" y="1"/>
                  </a:cubicBezTo>
                  <a:close/>
                  <a:moveTo>
                    <a:pt x="30" y="32"/>
                  </a:moveTo>
                  <a:lnTo>
                    <a:pt x="30" y="32"/>
                  </a:lnTo>
                  <a:cubicBezTo>
                    <a:pt x="66" y="69"/>
                    <a:pt x="100" y="110"/>
                    <a:pt x="138" y="145"/>
                  </a:cubicBezTo>
                  <a:cubicBezTo>
                    <a:pt x="142" y="148"/>
                    <a:pt x="149" y="152"/>
                    <a:pt x="155" y="152"/>
                  </a:cubicBezTo>
                  <a:cubicBezTo>
                    <a:pt x="116" y="112"/>
                    <a:pt x="72" y="73"/>
                    <a:pt x="30" y="32"/>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4288100" y="3411125"/>
              <a:ext cx="8250" cy="9800"/>
            </a:xfrm>
            <a:custGeom>
              <a:avLst/>
              <a:gdLst/>
              <a:ahLst/>
              <a:cxnLst/>
              <a:rect l="l" t="t" r="r" b="b"/>
              <a:pathLst>
                <a:path w="330" h="392" extrusionOk="0">
                  <a:moveTo>
                    <a:pt x="329" y="391"/>
                  </a:moveTo>
                  <a:cubicBezTo>
                    <a:pt x="218" y="267"/>
                    <a:pt x="106" y="135"/>
                    <a:pt x="0" y="0"/>
                  </a:cubicBezTo>
                  <a:cubicBezTo>
                    <a:pt x="106" y="135"/>
                    <a:pt x="218" y="267"/>
                    <a:pt x="329" y="39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4284725" y="3406900"/>
              <a:ext cx="274700" cy="64000"/>
            </a:xfrm>
            <a:custGeom>
              <a:avLst/>
              <a:gdLst/>
              <a:ahLst/>
              <a:cxnLst/>
              <a:rect l="l" t="t" r="r" b="b"/>
              <a:pathLst>
                <a:path w="10988" h="2560" extrusionOk="0">
                  <a:moveTo>
                    <a:pt x="0" y="1"/>
                  </a:moveTo>
                  <a:lnTo>
                    <a:pt x="0" y="1"/>
                  </a:lnTo>
                  <a:cubicBezTo>
                    <a:pt x="10" y="11"/>
                    <a:pt x="17" y="24"/>
                    <a:pt x="23" y="34"/>
                  </a:cubicBezTo>
                  <a:cubicBezTo>
                    <a:pt x="60" y="80"/>
                    <a:pt x="99" y="123"/>
                    <a:pt x="135" y="169"/>
                  </a:cubicBezTo>
                  <a:cubicBezTo>
                    <a:pt x="241" y="304"/>
                    <a:pt x="353" y="436"/>
                    <a:pt x="464" y="560"/>
                  </a:cubicBezTo>
                  <a:cubicBezTo>
                    <a:pt x="517" y="617"/>
                    <a:pt x="567" y="673"/>
                    <a:pt x="619" y="729"/>
                  </a:cubicBezTo>
                  <a:cubicBezTo>
                    <a:pt x="669" y="782"/>
                    <a:pt x="725" y="831"/>
                    <a:pt x="774" y="880"/>
                  </a:cubicBezTo>
                  <a:cubicBezTo>
                    <a:pt x="2055" y="1414"/>
                    <a:pt x="3405" y="1789"/>
                    <a:pt x="4775" y="2029"/>
                  </a:cubicBezTo>
                  <a:cubicBezTo>
                    <a:pt x="6167" y="2276"/>
                    <a:pt x="7580" y="2411"/>
                    <a:pt x="8992" y="2493"/>
                  </a:cubicBezTo>
                  <a:cubicBezTo>
                    <a:pt x="9368" y="2516"/>
                    <a:pt x="9779" y="2543"/>
                    <a:pt x="10208" y="2560"/>
                  </a:cubicBezTo>
                  <a:cubicBezTo>
                    <a:pt x="10474" y="2437"/>
                    <a:pt x="10734" y="2299"/>
                    <a:pt x="10988" y="2148"/>
                  </a:cubicBezTo>
                  <a:lnTo>
                    <a:pt x="10576" y="2148"/>
                  </a:lnTo>
                  <a:cubicBezTo>
                    <a:pt x="9602" y="2131"/>
                    <a:pt x="8627" y="2052"/>
                    <a:pt x="7659" y="1957"/>
                  </a:cubicBezTo>
                  <a:cubicBezTo>
                    <a:pt x="5634" y="1756"/>
                    <a:pt x="3605" y="1423"/>
                    <a:pt x="1683" y="732"/>
                  </a:cubicBezTo>
                  <a:cubicBezTo>
                    <a:pt x="1107" y="525"/>
                    <a:pt x="547" y="278"/>
                    <a:pt x="0"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4244800" y="3213800"/>
              <a:ext cx="334050" cy="122775"/>
            </a:xfrm>
            <a:custGeom>
              <a:avLst/>
              <a:gdLst/>
              <a:ahLst/>
              <a:cxnLst/>
              <a:rect l="l" t="t" r="r" b="b"/>
              <a:pathLst>
                <a:path w="13362" h="4911" extrusionOk="0">
                  <a:moveTo>
                    <a:pt x="356" y="0"/>
                  </a:moveTo>
                  <a:cubicBezTo>
                    <a:pt x="195" y="475"/>
                    <a:pt x="73" y="969"/>
                    <a:pt x="0" y="1476"/>
                  </a:cubicBezTo>
                  <a:cubicBezTo>
                    <a:pt x="626" y="2081"/>
                    <a:pt x="1284" y="2648"/>
                    <a:pt x="1979" y="3161"/>
                  </a:cubicBezTo>
                  <a:cubicBezTo>
                    <a:pt x="2990" y="3909"/>
                    <a:pt x="4041" y="4479"/>
                    <a:pt x="5130" y="4910"/>
                  </a:cubicBezTo>
                  <a:cubicBezTo>
                    <a:pt x="5222" y="4867"/>
                    <a:pt x="5318" y="4821"/>
                    <a:pt x="5410" y="4778"/>
                  </a:cubicBezTo>
                  <a:cubicBezTo>
                    <a:pt x="4211" y="4278"/>
                    <a:pt x="3085" y="3616"/>
                    <a:pt x="2055" y="2803"/>
                  </a:cubicBezTo>
                  <a:cubicBezTo>
                    <a:pt x="1377" y="2269"/>
                    <a:pt x="748" y="1690"/>
                    <a:pt x="155" y="1081"/>
                  </a:cubicBezTo>
                  <a:lnTo>
                    <a:pt x="155" y="1081"/>
                  </a:lnTo>
                  <a:cubicBezTo>
                    <a:pt x="2305" y="2464"/>
                    <a:pt x="4649" y="3540"/>
                    <a:pt x="7040" y="4225"/>
                  </a:cubicBezTo>
                  <a:cubicBezTo>
                    <a:pt x="7089" y="4219"/>
                    <a:pt x="7135" y="4208"/>
                    <a:pt x="7185" y="4202"/>
                  </a:cubicBezTo>
                  <a:cubicBezTo>
                    <a:pt x="7382" y="4182"/>
                    <a:pt x="7578" y="4173"/>
                    <a:pt x="7775" y="4173"/>
                  </a:cubicBezTo>
                  <a:cubicBezTo>
                    <a:pt x="8482" y="4173"/>
                    <a:pt x="9191" y="4284"/>
                    <a:pt x="9892" y="4363"/>
                  </a:cubicBezTo>
                  <a:cubicBezTo>
                    <a:pt x="10305" y="4410"/>
                    <a:pt x="10724" y="4452"/>
                    <a:pt x="11143" y="4452"/>
                  </a:cubicBezTo>
                  <a:cubicBezTo>
                    <a:pt x="11161" y="4452"/>
                    <a:pt x="11180" y="4452"/>
                    <a:pt x="11199" y="4452"/>
                  </a:cubicBezTo>
                  <a:cubicBezTo>
                    <a:pt x="9417" y="4265"/>
                    <a:pt x="7659" y="3859"/>
                    <a:pt x="5977" y="3257"/>
                  </a:cubicBezTo>
                  <a:cubicBezTo>
                    <a:pt x="5360" y="3037"/>
                    <a:pt x="4765" y="2789"/>
                    <a:pt x="4185" y="2523"/>
                  </a:cubicBezTo>
                  <a:lnTo>
                    <a:pt x="4185" y="2523"/>
                  </a:lnTo>
                  <a:cubicBezTo>
                    <a:pt x="6072" y="3270"/>
                    <a:pt x="8027" y="3847"/>
                    <a:pt x="10036" y="4152"/>
                  </a:cubicBezTo>
                  <a:cubicBezTo>
                    <a:pt x="10708" y="4254"/>
                    <a:pt x="11399" y="4324"/>
                    <a:pt x="12104" y="4363"/>
                  </a:cubicBezTo>
                  <a:cubicBezTo>
                    <a:pt x="12226" y="4337"/>
                    <a:pt x="12344" y="4310"/>
                    <a:pt x="12466" y="4271"/>
                  </a:cubicBezTo>
                  <a:cubicBezTo>
                    <a:pt x="12792" y="4172"/>
                    <a:pt x="13092" y="4017"/>
                    <a:pt x="13361" y="3824"/>
                  </a:cubicBezTo>
                  <a:lnTo>
                    <a:pt x="13361" y="3824"/>
                  </a:lnTo>
                  <a:cubicBezTo>
                    <a:pt x="13208" y="3827"/>
                    <a:pt x="13054" y="3829"/>
                    <a:pt x="12899" y="3829"/>
                  </a:cubicBezTo>
                  <a:cubicBezTo>
                    <a:pt x="12255" y="3829"/>
                    <a:pt x="11603" y="3795"/>
                    <a:pt x="10942" y="3721"/>
                  </a:cubicBezTo>
                  <a:cubicBezTo>
                    <a:pt x="8788" y="3488"/>
                    <a:pt x="6684" y="2921"/>
                    <a:pt x="4659" y="2160"/>
                  </a:cubicBezTo>
                  <a:cubicBezTo>
                    <a:pt x="3547" y="1745"/>
                    <a:pt x="1380" y="1130"/>
                    <a:pt x="356"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4657125" y="3321875"/>
              <a:ext cx="25" cy="25"/>
            </a:xfrm>
            <a:custGeom>
              <a:avLst/>
              <a:gdLst/>
              <a:ahLst/>
              <a:cxnLst/>
              <a:rect l="l" t="t" r="r" b="b"/>
              <a:pathLst>
                <a:path w="1" h="1" extrusionOk="0">
                  <a:moveTo>
                    <a:pt x="0" y="1"/>
                  </a:moveTo>
                  <a:lnTo>
                    <a:pt x="0" y="1"/>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4373050" y="3333250"/>
              <a:ext cx="256350" cy="33525"/>
            </a:xfrm>
            <a:custGeom>
              <a:avLst/>
              <a:gdLst/>
              <a:ahLst/>
              <a:cxnLst/>
              <a:rect l="l" t="t" r="r" b="b"/>
              <a:pathLst>
                <a:path w="10254" h="1341" extrusionOk="0">
                  <a:moveTo>
                    <a:pt x="280" y="0"/>
                  </a:moveTo>
                  <a:cubicBezTo>
                    <a:pt x="188" y="43"/>
                    <a:pt x="92" y="89"/>
                    <a:pt x="0" y="132"/>
                  </a:cubicBezTo>
                  <a:cubicBezTo>
                    <a:pt x="2332" y="1056"/>
                    <a:pt x="4822" y="1341"/>
                    <a:pt x="7382" y="1341"/>
                  </a:cubicBezTo>
                  <a:cubicBezTo>
                    <a:pt x="8297" y="1341"/>
                    <a:pt x="9220" y="1304"/>
                    <a:pt x="10148" y="1248"/>
                  </a:cubicBezTo>
                  <a:cubicBezTo>
                    <a:pt x="10251" y="1242"/>
                    <a:pt x="10254" y="1083"/>
                    <a:pt x="10154" y="1083"/>
                  </a:cubicBezTo>
                  <a:cubicBezTo>
                    <a:pt x="10152" y="1083"/>
                    <a:pt x="10150" y="1083"/>
                    <a:pt x="10148" y="1084"/>
                  </a:cubicBezTo>
                  <a:cubicBezTo>
                    <a:pt x="9117" y="1141"/>
                    <a:pt x="8075" y="1191"/>
                    <a:pt x="7035" y="1191"/>
                  </a:cubicBezTo>
                  <a:cubicBezTo>
                    <a:pt x="5563" y="1191"/>
                    <a:pt x="4094" y="1090"/>
                    <a:pt x="2660" y="764"/>
                  </a:cubicBezTo>
                  <a:cubicBezTo>
                    <a:pt x="1841" y="579"/>
                    <a:pt x="1047" y="323"/>
                    <a:pt x="280"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4547400" y="3299825"/>
              <a:ext cx="112850" cy="23850"/>
            </a:xfrm>
            <a:custGeom>
              <a:avLst/>
              <a:gdLst/>
              <a:ahLst/>
              <a:cxnLst/>
              <a:rect l="l" t="t" r="r" b="b"/>
              <a:pathLst>
                <a:path w="4514" h="954" extrusionOk="0">
                  <a:moveTo>
                    <a:pt x="4514" y="0"/>
                  </a:moveTo>
                  <a:cubicBezTo>
                    <a:pt x="3454" y="228"/>
                    <a:pt x="2368" y="356"/>
                    <a:pt x="1257" y="383"/>
                  </a:cubicBezTo>
                  <a:cubicBezTo>
                    <a:pt x="988" y="576"/>
                    <a:pt x="688" y="731"/>
                    <a:pt x="362" y="830"/>
                  </a:cubicBezTo>
                  <a:cubicBezTo>
                    <a:pt x="240" y="869"/>
                    <a:pt x="122" y="896"/>
                    <a:pt x="0" y="922"/>
                  </a:cubicBezTo>
                  <a:cubicBezTo>
                    <a:pt x="382" y="943"/>
                    <a:pt x="767" y="954"/>
                    <a:pt x="1153" y="954"/>
                  </a:cubicBezTo>
                  <a:cubicBezTo>
                    <a:pt x="2244" y="954"/>
                    <a:pt x="3345" y="868"/>
                    <a:pt x="4425" y="675"/>
                  </a:cubicBezTo>
                  <a:cubicBezTo>
                    <a:pt x="4465" y="455"/>
                    <a:pt x="4494" y="228"/>
                    <a:pt x="4514"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4420775" y="3318125"/>
              <a:ext cx="236375" cy="22825"/>
            </a:xfrm>
            <a:custGeom>
              <a:avLst/>
              <a:gdLst/>
              <a:ahLst/>
              <a:cxnLst/>
              <a:rect l="l" t="t" r="r" b="b"/>
              <a:pathLst>
                <a:path w="9455" h="913" extrusionOk="0">
                  <a:moveTo>
                    <a:pt x="736" y="0"/>
                  </a:moveTo>
                  <a:cubicBezTo>
                    <a:pt x="539" y="0"/>
                    <a:pt x="343" y="9"/>
                    <a:pt x="146" y="29"/>
                  </a:cubicBezTo>
                  <a:cubicBezTo>
                    <a:pt x="96" y="35"/>
                    <a:pt x="50" y="46"/>
                    <a:pt x="1" y="52"/>
                  </a:cubicBezTo>
                  <a:cubicBezTo>
                    <a:pt x="156" y="98"/>
                    <a:pt x="310" y="144"/>
                    <a:pt x="468" y="187"/>
                  </a:cubicBezTo>
                  <a:cubicBezTo>
                    <a:pt x="2270" y="663"/>
                    <a:pt x="4127" y="912"/>
                    <a:pt x="5987" y="912"/>
                  </a:cubicBezTo>
                  <a:cubicBezTo>
                    <a:pt x="6920" y="912"/>
                    <a:pt x="7854" y="849"/>
                    <a:pt x="8782" y="721"/>
                  </a:cubicBezTo>
                  <a:cubicBezTo>
                    <a:pt x="8895" y="704"/>
                    <a:pt x="9092" y="674"/>
                    <a:pt x="9342" y="634"/>
                  </a:cubicBezTo>
                  <a:cubicBezTo>
                    <a:pt x="9385" y="476"/>
                    <a:pt x="9421" y="315"/>
                    <a:pt x="9454" y="151"/>
                  </a:cubicBezTo>
                  <a:lnTo>
                    <a:pt x="9454" y="151"/>
                  </a:lnTo>
                  <a:cubicBezTo>
                    <a:pt x="8418" y="315"/>
                    <a:pt x="7374" y="395"/>
                    <a:pt x="6326" y="395"/>
                  </a:cubicBezTo>
                  <a:cubicBezTo>
                    <a:pt x="6281" y="395"/>
                    <a:pt x="6236" y="394"/>
                    <a:pt x="6191" y="394"/>
                  </a:cubicBezTo>
                  <a:cubicBezTo>
                    <a:pt x="5512" y="388"/>
                    <a:pt x="4834" y="348"/>
                    <a:pt x="4160" y="279"/>
                  </a:cubicBezTo>
                  <a:cubicBezTo>
                    <a:pt x="4141" y="279"/>
                    <a:pt x="4122" y="279"/>
                    <a:pt x="4104" y="279"/>
                  </a:cubicBezTo>
                  <a:cubicBezTo>
                    <a:pt x="3685" y="279"/>
                    <a:pt x="3266" y="237"/>
                    <a:pt x="2853" y="190"/>
                  </a:cubicBezTo>
                  <a:cubicBezTo>
                    <a:pt x="2152" y="111"/>
                    <a:pt x="1443" y="0"/>
                    <a:pt x="736"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4308350" y="3116275"/>
              <a:ext cx="312825" cy="87400"/>
            </a:xfrm>
            <a:custGeom>
              <a:avLst/>
              <a:gdLst/>
              <a:ahLst/>
              <a:cxnLst/>
              <a:rect l="l" t="t" r="r" b="b"/>
              <a:pathLst>
                <a:path w="12513" h="3496" extrusionOk="0">
                  <a:moveTo>
                    <a:pt x="583" y="0"/>
                  </a:moveTo>
                  <a:cubicBezTo>
                    <a:pt x="382" y="158"/>
                    <a:pt x="188" y="326"/>
                    <a:pt x="0" y="500"/>
                  </a:cubicBezTo>
                  <a:cubicBezTo>
                    <a:pt x="590" y="859"/>
                    <a:pt x="1183" y="1208"/>
                    <a:pt x="1791" y="1524"/>
                  </a:cubicBezTo>
                  <a:cubicBezTo>
                    <a:pt x="3451" y="2387"/>
                    <a:pt x="5219" y="3062"/>
                    <a:pt x="7076" y="3339"/>
                  </a:cubicBezTo>
                  <a:cubicBezTo>
                    <a:pt x="7708" y="3434"/>
                    <a:pt x="8383" y="3496"/>
                    <a:pt x="9061" y="3496"/>
                  </a:cubicBezTo>
                  <a:cubicBezTo>
                    <a:pt x="10118" y="3496"/>
                    <a:pt x="11185" y="3346"/>
                    <a:pt x="12117" y="2937"/>
                  </a:cubicBezTo>
                  <a:cubicBezTo>
                    <a:pt x="12252" y="2877"/>
                    <a:pt x="12384" y="2805"/>
                    <a:pt x="12512" y="2722"/>
                  </a:cubicBezTo>
                  <a:cubicBezTo>
                    <a:pt x="12503" y="2512"/>
                    <a:pt x="12489" y="2301"/>
                    <a:pt x="12469" y="2087"/>
                  </a:cubicBezTo>
                  <a:cubicBezTo>
                    <a:pt x="11617" y="2624"/>
                    <a:pt x="10250" y="2789"/>
                    <a:pt x="9486" y="2818"/>
                  </a:cubicBezTo>
                  <a:cubicBezTo>
                    <a:pt x="9345" y="2824"/>
                    <a:pt x="9204" y="2827"/>
                    <a:pt x="9063" y="2827"/>
                  </a:cubicBezTo>
                  <a:cubicBezTo>
                    <a:pt x="7675" y="2827"/>
                    <a:pt x="6300" y="2554"/>
                    <a:pt x="4982" y="2120"/>
                  </a:cubicBezTo>
                  <a:cubicBezTo>
                    <a:pt x="3534" y="1640"/>
                    <a:pt x="2160" y="941"/>
                    <a:pt x="850" y="165"/>
                  </a:cubicBezTo>
                  <a:cubicBezTo>
                    <a:pt x="761" y="112"/>
                    <a:pt x="672" y="55"/>
                    <a:pt x="583"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4625675" y="3164675"/>
              <a:ext cx="1575" cy="2225"/>
            </a:xfrm>
            <a:custGeom>
              <a:avLst/>
              <a:gdLst/>
              <a:ahLst/>
              <a:cxnLst/>
              <a:rect l="l" t="t" r="r" b="b"/>
              <a:pathLst>
                <a:path w="63" h="89" extrusionOk="0">
                  <a:moveTo>
                    <a:pt x="3" y="0"/>
                  </a:moveTo>
                  <a:cubicBezTo>
                    <a:pt x="3" y="0"/>
                    <a:pt x="0" y="0"/>
                    <a:pt x="0" y="3"/>
                  </a:cubicBezTo>
                  <a:cubicBezTo>
                    <a:pt x="20" y="33"/>
                    <a:pt x="43" y="59"/>
                    <a:pt x="62" y="89"/>
                  </a:cubicBezTo>
                  <a:lnTo>
                    <a:pt x="3" y="0"/>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4629800" y="3171100"/>
              <a:ext cx="2650" cy="4350"/>
            </a:xfrm>
            <a:custGeom>
              <a:avLst/>
              <a:gdLst/>
              <a:ahLst/>
              <a:cxnLst/>
              <a:rect l="l" t="t" r="r" b="b"/>
              <a:pathLst>
                <a:path w="106" h="174" extrusionOk="0">
                  <a:moveTo>
                    <a:pt x="0" y="0"/>
                  </a:moveTo>
                  <a:cubicBezTo>
                    <a:pt x="36" y="55"/>
                    <a:pt x="69" y="115"/>
                    <a:pt x="102" y="174"/>
                  </a:cubicBezTo>
                  <a:lnTo>
                    <a:pt x="105" y="171"/>
                  </a:lnTo>
                  <a:cubicBezTo>
                    <a:pt x="72" y="112"/>
                    <a:pt x="36" y="55"/>
                    <a:pt x="0"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4620075" y="3164750"/>
              <a:ext cx="12300" cy="19600"/>
            </a:xfrm>
            <a:custGeom>
              <a:avLst/>
              <a:gdLst/>
              <a:ahLst/>
              <a:cxnLst/>
              <a:rect l="l" t="t" r="r" b="b"/>
              <a:pathLst>
                <a:path w="492" h="784" extrusionOk="0">
                  <a:moveTo>
                    <a:pt x="224" y="0"/>
                  </a:moveTo>
                  <a:cubicBezTo>
                    <a:pt x="155" y="53"/>
                    <a:pt x="76" y="102"/>
                    <a:pt x="0" y="148"/>
                  </a:cubicBezTo>
                  <a:cubicBezTo>
                    <a:pt x="20" y="362"/>
                    <a:pt x="34" y="573"/>
                    <a:pt x="43" y="783"/>
                  </a:cubicBezTo>
                  <a:cubicBezTo>
                    <a:pt x="204" y="678"/>
                    <a:pt x="356" y="560"/>
                    <a:pt x="491" y="428"/>
                  </a:cubicBezTo>
                  <a:cubicBezTo>
                    <a:pt x="458" y="369"/>
                    <a:pt x="425" y="309"/>
                    <a:pt x="389" y="254"/>
                  </a:cubicBezTo>
                  <a:cubicBezTo>
                    <a:pt x="356" y="198"/>
                    <a:pt x="320" y="142"/>
                    <a:pt x="286" y="86"/>
                  </a:cubicBezTo>
                  <a:cubicBezTo>
                    <a:pt x="267" y="56"/>
                    <a:pt x="244" y="30"/>
                    <a:pt x="224"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 name="Google Shape;135;p2"/>
          <p:cNvGrpSpPr/>
          <p:nvPr/>
        </p:nvGrpSpPr>
        <p:grpSpPr>
          <a:xfrm>
            <a:off x="9849756" y="5372278"/>
            <a:ext cx="977425" cy="977425"/>
            <a:chOff x="5715100" y="2545000"/>
            <a:chExt cx="379750" cy="379750"/>
          </a:xfrm>
        </p:grpSpPr>
        <p:sp>
          <p:nvSpPr>
            <p:cNvPr id="136" name="Google Shape;136;p2"/>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2"/>
          <p:cNvSpPr/>
          <p:nvPr/>
        </p:nvSpPr>
        <p:spPr>
          <a:xfrm>
            <a:off x="3660083" y="1025291"/>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2"/>
          <p:cNvSpPr/>
          <p:nvPr/>
        </p:nvSpPr>
        <p:spPr>
          <a:xfrm rot="-4500050">
            <a:off x="7908242" y="6321468"/>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6620139" y="6106597"/>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5" name="Google Shape;165;p2"/>
          <p:cNvGrpSpPr/>
          <p:nvPr/>
        </p:nvGrpSpPr>
        <p:grpSpPr>
          <a:xfrm>
            <a:off x="11420240" y="4727664"/>
            <a:ext cx="296083" cy="296131"/>
            <a:chOff x="5884600" y="320025"/>
            <a:chExt cx="360900" cy="360900"/>
          </a:xfrm>
        </p:grpSpPr>
        <p:sp>
          <p:nvSpPr>
            <p:cNvPr id="166" name="Google Shape;166;p2"/>
            <p:cNvSpPr/>
            <p:nvPr/>
          </p:nvSpPr>
          <p:spPr>
            <a:xfrm>
              <a:off x="5884600" y="320025"/>
              <a:ext cx="360900" cy="360900"/>
            </a:xfrm>
            <a:custGeom>
              <a:avLst/>
              <a:gdLst/>
              <a:ahLst/>
              <a:cxnLst/>
              <a:rect l="l" t="t" r="r" b="b"/>
              <a:pathLst>
                <a:path w="14436" h="14436" extrusionOk="0">
                  <a:moveTo>
                    <a:pt x="7218" y="0"/>
                  </a:moveTo>
                  <a:cubicBezTo>
                    <a:pt x="3230" y="0"/>
                    <a:pt x="0" y="3230"/>
                    <a:pt x="0" y="7217"/>
                  </a:cubicBezTo>
                  <a:cubicBezTo>
                    <a:pt x="0" y="11202"/>
                    <a:pt x="3230" y="14435"/>
                    <a:pt x="7218" y="14435"/>
                  </a:cubicBezTo>
                  <a:cubicBezTo>
                    <a:pt x="11205" y="14435"/>
                    <a:pt x="14435" y="11202"/>
                    <a:pt x="14435" y="7217"/>
                  </a:cubicBezTo>
                  <a:cubicBezTo>
                    <a:pt x="14435" y="3230"/>
                    <a:pt x="11205" y="0"/>
                    <a:pt x="7218" y="0"/>
                  </a:cubicBezTo>
                  <a:close/>
                </a:path>
              </a:pathLst>
            </a:custGeom>
            <a:solidFill>
              <a:srgbClr val="FF8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5900875" y="481025"/>
              <a:ext cx="344625" cy="199900"/>
            </a:xfrm>
            <a:custGeom>
              <a:avLst/>
              <a:gdLst/>
              <a:ahLst/>
              <a:cxnLst/>
              <a:rect l="l" t="t" r="r" b="b"/>
              <a:pathLst>
                <a:path w="13785" h="7996" extrusionOk="0">
                  <a:moveTo>
                    <a:pt x="13741" y="1"/>
                  </a:moveTo>
                  <a:cubicBezTo>
                    <a:pt x="13316" y="484"/>
                    <a:pt x="12856" y="923"/>
                    <a:pt x="12322" y="1308"/>
                  </a:cubicBezTo>
                  <a:cubicBezTo>
                    <a:pt x="11657" y="1795"/>
                    <a:pt x="10929" y="2187"/>
                    <a:pt x="10215" y="2595"/>
                  </a:cubicBezTo>
                  <a:cubicBezTo>
                    <a:pt x="8750" y="3441"/>
                    <a:pt x="7222" y="4215"/>
                    <a:pt x="5543" y="4531"/>
                  </a:cubicBezTo>
                  <a:cubicBezTo>
                    <a:pt x="4895" y="4653"/>
                    <a:pt x="4191" y="4732"/>
                    <a:pt x="3486" y="4732"/>
                  </a:cubicBezTo>
                  <a:cubicBezTo>
                    <a:pt x="2226" y="4732"/>
                    <a:pt x="961" y="4480"/>
                    <a:pt x="1" y="3771"/>
                  </a:cubicBezTo>
                  <a:lnTo>
                    <a:pt x="1" y="3771"/>
                  </a:lnTo>
                  <a:cubicBezTo>
                    <a:pt x="1137" y="6263"/>
                    <a:pt x="3649" y="7995"/>
                    <a:pt x="6567" y="7995"/>
                  </a:cubicBezTo>
                  <a:cubicBezTo>
                    <a:pt x="10554" y="7995"/>
                    <a:pt x="13784" y="4762"/>
                    <a:pt x="13784" y="777"/>
                  </a:cubicBezTo>
                  <a:cubicBezTo>
                    <a:pt x="13784" y="514"/>
                    <a:pt x="13771" y="257"/>
                    <a:pt x="13741"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5919650" y="345700"/>
              <a:ext cx="146150" cy="47925"/>
            </a:xfrm>
            <a:custGeom>
              <a:avLst/>
              <a:gdLst/>
              <a:ahLst/>
              <a:cxnLst/>
              <a:rect l="l" t="t" r="r" b="b"/>
              <a:pathLst>
                <a:path w="5846" h="1917" extrusionOk="0">
                  <a:moveTo>
                    <a:pt x="2102" y="1"/>
                  </a:moveTo>
                  <a:cubicBezTo>
                    <a:pt x="1282" y="494"/>
                    <a:pt x="564" y="1150"/>
                    <a:pt x="1" y="1917"/>
                  </a:cubicBezTo>
                  <a:cubicBezTo>
                    <a:pt x="136" y="1881"/>
                    <a:pt x="271" y="1841"/>
                    <a:pt x="406" y="1801"/>
                  </a:cubicBezTo>
                  <a:cubicBezTo>
                    <a:pt x="1011" y="1623"/>
                    <a:pt x="1670" y="1322"/>
                    <a:pt x="2308" y="1322"/>
                  </a:cubicBezTo>
                  <a:cubicBezTo>
                    <a:pt x="2378" y="1322"/>
                    <a:pt x="2447" y="1326"/>
                    <a:pt x="2517" y="1334"/>
                  </a:cubicBezTo>
                  <a:cubicBezTo>
                    <a:pt x="3036" y="1392"/>
                    <a:pt x="3547" y="1439"/>
                    <a:pt x="4056" y="1439"/>
                  </a:cubicBezTo>
                  <a:cubicBezTo>
                    <a:pt x="4619" y="1439"/>
                    <a:pt x="5178" y="1381"/>
                    <a:pt x="5740" y="1219"/>
                  </a:cubicBezTo>
                  <a:cubicBezTo>
                    <a:pt x="5802" y="1202"/>
                    <a:pt x="5845" y="1133"/>
                    <a:pt x="5825" y="1071"/>
                  </a:cubicBezTo>
                  <a:cubicBezTo>
                    <a:pt x="5737" y="800"/>
                    <a:pt x="5523" y="751"/>
                    <a:pt x="5259" y="698"/>
                  </a:cubicBezTo>
                  <a:cubicBezTo>
                    <a:pt x="4584" y="557"/>
                    <a:pt x="3903" y="458"/>
                    <a:pt x="3234" y="291"/>
                  </a:cubicBezTo>
                  <a:cubicBezTo>
                    <a:pt x="2859" y="198"/>
                    <a:pt x="2484" y="73"/>
                    <a:pt x="210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6130475" y="346775"/>
              <a:ext cx="60100" cy="42725"/>
            </a:xfrm>
            <a:custGeom>
              <a:avLst/>
              <a:gdLst/>
              <a:ahLst/>
              <a:cxnLst/>
              <a:rect l="l" t="t" r="r" b="b"/>
              <a:pathLst>
                <a:path w="2404" h="1709" extrusionOk="0">
                  <a:moveTo>
                    <a:pt x="579" y="1"/>
                  </a:moveTo>
                  <a:cubicBezTo>
                    <a:pt x="501" y="1"/>
                    <a:pt x="442" y="38"/>
                    <a:pt x="372" y="102"/>
                  </a:cubicBezTo>
                  <a:cubicBezTo>
                    <a:pt x="342" y="132"/>
                    <a:pt x="333" y="165"/>
                    <a:pt x="333" y="201"/>
                  </a:cubicBezTo>
                  <a:cubicBezTo>
                    <a:pt x="257" y="244"/>
                    <a:pt x="184" y="297"/>
                    <a:pt x="132" y="372"/>
                  </a:cubicBezTo>
                  <a:cubicBezTo>
                    <a:pt x="0" y="560"/>
                    <a:pt x="10" y="813"/>
                    <a:pt x="184" y="975"/>
                  </a:cubicBezTo>
                  <a:cubicBezTo>
                    <a:pt x="428" y="1202"/>
                    <a:pt x="827" y="1143"/>
                    <a:pt x="1097" y="1347"/>
                  </a:cubicBezTo>
                  <a:cubicBezTo>
                    <a:pt x="1284" y="1486"/>
                    <a:pt x="1422" y="1708"/>
                    <a:pt x="1659" y="1708"/>
                  </a:cubicBezTo>
                  <a:cubicBezTo>
                    <a:pt x="1697" y="1708"/>
                    <a:pt x="1738" y="1702"/>
                    <a:pt x="1781" y="1690"/>
                  </a:cubicBezTo>
                  <a:cubicBezTo>
                    <a:pt x="2404" y="1512"/>
                    <a:pt x="2101" y="797"/>
                    <a:pt x="1781" y="504"/>
                  </a:cubicBezTo>
                  <a:cubicBezTo>
                    <a:pt x="1679" y="409"/>
                    <a:pt x="1567" y="310"/>
                    <a:pt x="1429" y="277"/>
                  </a:cubicBezTo>
                  <a:cubicBezTo>
                    <a:pt x="1397" y="269"/>
                    <a:pt x="1363" y="266"/>
                    <a:pt x="1328" y="266"/>
                  </a:cubicBezTo>
                  <a:cubicBezTo>
                    <a:pt x="1257" y="266"/>
                    <a:pt x="1182" y="278"/>
                    <a:pt x="1110" y="278"/>
                  </a:cubicBezTo>
                  <a:cubicBezTo>
                    <a:pt x="1052" y="278"/>
                    <a:pt x="996" y="270"/>
                    <a:pt x="945" y="240"/>
                  </a:cubicBezTo>
                  <a:cubicBezTo>
                    <a:pt x="932" y="231"/>
                    <a:pt x="922" y="221"/>
                    <a:pt x="909" y="211"/>
                  </a:cubicBezTo>
                  <a:cubicBezTo>
                    <a:pt x="919" y="161"/>
                    <a:pt x="880" y="102"/>
                    <a:pt x="824" y="96"/>
                  </a:cubicBezTo>
                  <a:cubicBezTo>
                    <a:pt x="813" y="96"/>
                    <a:pt x="807" y="99"/>
                    <a:pt x="797" y="99"/>
                  </a:cubicBezTo>
                  <a:cubicBezTo>
                    <a:pt x="764" y="63"/>
                    <a:pt x="728" y="33"/>
                    <a:pt x="675" y="17"/>
                  </a:cubicBezTo>
                  <a:cubicBezTo>
                    <a:pt x="639" y="6"/>
                    <a:pt x="608" y="1"/>
                    <a:pt x="579"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6099675" y="504625"/>
              <a:ext cx="57900" cy="37075"/>
            </a:xfrm>
            <a:custGeom>
              <a:avLst/>
              <a:gdLst/>
              <a:ahLst/>
              <a:cxnLst/>
              <a:rect l="l" t="t" r="r" b="b"/>
              <a:pathLst>
                <a:path w="2316" h="1483" extrusionOk="0">
                  <a:moveTo>
                    <a:pt x="630" y="1"/>
                  </a:moveTo>
                  <a:cubicBezTo>
                    <a:pt x="405" y="1"/>
                    <a:pt x="204" y="78"/>
                    <a:pt x="93" y="295"/>
                  </a:cubicBezTo>
                  <a:cubicBezTo>
                    <a:pt x="1" y="482"/>
                    <a:pt x="44" y="713"/>
                    <a:pt x="215" y="838"/>
                  </a:cubicBezTo>
                  <a:cubicBezTo>
                    <a:pt x="298" y="897"/>
                    <a:pt x="391" y="917"/>
                    <a:pt x="486" y="917"/>
                  </a:cubicBezTo>
                  <a:cubicBezTo>
                    <a:pt x="576" y="917"/>
                    <a:pt x="667" y="900"/>
                    <a:pt x="755" y="880"/>
                  </a:cubicBezTo>
                  <a:lnTo>
                    <a:pt x="755" y="880"/>
                  </a:lnTo>
                  <a:cubicBezTo>
                    <a:pt x="735" y="907"/>
                    <a:pt x="722" y="937"/>
                    <a:pt x="725" y="973"/>
                  </a:cubicBezTo>
                  <a:cubicBezTo>
                    <a:pt x="744" y="1367"/>
                    <a:pt x="1158" y="1482"/>
                    <a:pt x="1532" y="1482"/>
                  </a:cubicBezTo>
                  <a:cubicBezTo>
                    <a:pt x="1669" y="1482"/>
                    <a:pt x="1802" y="1467"/>
                    <a:pt x="1907" y="1444"/>
                  </a:cubicBezTo>
                  <a:cubicBezTo>
                    <a:pt x="2164" y="1388"/>
                    <a:pt x="2316" y="1170"/>
                    <a:pt x="2206" y="910"/>
                  </a:cubicBezTo>
                  <a:cubicBezTo>
                    <a:pt x="2098" y="650"/>
                    <a:pt x="1811" y="446"/>
                    <a:pt x="1578" y="308"/>
                  </a:cubicBezTo>
                  <a:cubicBezTo>
                    <a:pt x="1354" y="172"/>
                    <a:pt x="965" y="1"/>
                    <a:pt x="63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6110125" y="382475"/>
              <a:ext cx="133725" cy="123200"/>
            </a:xfrm>
            <a:custGeom>
              <a:avLst/>
              <a:gdLst/>
              <a:ahLst/>
              <a:cxnLst/>
              <a:rect l="l" t="t" r="r" b="b"/>
              <a:pathLst>
                <a:path w="5349" h="4928" extrusionOk="0">
                  <a:moveTo>
                    <a:pt x="3656" y="1"/>
                  </a:moveTo>
                  <a:cubicBezTo>
                    <a:pt x="3547" y="18"/>
                    <a:pt x="3442" y="51"/>
                    <a:pt x="3333" y="90"/>
                  </a:cubicBezTo>
                  <a:cubicBezTo>
                    <a:pt x="2888" y="251"/>
                    <a:pt x="2451" y="396"/>
                    <a:pt x="1999" y="534"/>
                  </a:cubicBezTo>
                  <a:cubicBezTo>
                    <a:pt x="1872" y="574"/>
                    <a:pt x="1891" y="775"/>
                    <a:pt x="2029" y="775"/>
                  </a:cubicBezTo>
                  <a:cubicBezTo>
                    <a:pt x="2031" y="775"/>
                    <a:pt x="2032" y="775"/>
                    <a:pt x="2033" y="775"/>
                  </a:cubicBezTo>
                  <a:cubicBezTo>
                    <a:pt x="2074" y="774"/>
                    <a:pt x="2115" y="773"/>
                    <a:pt x="2156" y="773"/>
                  </a:cubicBezTo>
                  <a:cubicBezTo>
                    <a:pt x="2415" y="773"/>
                    <a:pt x="2675" y="799"/>
                    <a:pt x="2931" y="824"/>
                  </a:cubicBezTo>
                  <a:cubicBezTo>
                    <a:pt x="3514" y="884"/>
                    <a:pt x="3103" y="1072"/>
                    <a:pt x="2843" y="1272"/>
                  </a:cubicBezTo>
                  <a:cubicBezTo>
                    <a:pt x="2714" y="1368"/>
                    <a:pt x="2612" y="1440"/>
                    <a:pt x="2543" y="1536"/>
                  </a:cubicBezTo>
                  <a:cubicBezTo>
                    <a:pt x="2243" y="1327"/>
                    <a:pt x="1937" y="1028"/>
                    <a:pt x="1577" y="1028"/>
                  </a:cubicBezTo>
                  <a:cubicBezTo>
                    <a:pt x="1539" y="1028"/>
                    <a:pt x="1500" y="1031"/>
                    <a:pt x="1460" y="1039"/>
                  </a:cubicBezTo>
                  <a:cubicBezTo>
                    <a:pt x="1239" y="1081"/>
                    <a:pt x="1077" y="1233"/>
                    <a:pt x="1042" y="1417"/>
                  </a:cubicBezTo>
                  <a:cubicBezTo>
                    <a:pt x="591" y="1747"/>
                    <a:pt x="116" y="2260"/>
                    <a:pt x="57" y="2823"/>
                  </a:cubicBezTo>
                  <a:cubicBezTo>
                    <a:pt x="1" y="3353"/>
                    <a:pt x="571" y="3498"/>
                    <a:pt x="992" y="3544"/>
                  </a:cubicBezTo>
                  <a:cubicBezTo>
                    <a:pt x="1023" y="3548"/>
                    <a:pt x="1054" y="3549"/>
                    <a:pt x="1085" y="3549"/>
                  </a:cubicBezTo>
                  <a:cubicBezTo>
                    <a:pt x="1182" y="3549"/>
                    <a:pt x="1281" y="3537"/>
                    <a:pt x="1378" y="3537"/>
                  </a:cubicBezTo>
                  <a:cubicBezTo>
                    <a:pt x="1409" y="3537"/>
                    <a:pt x="1439" y="3538"/>
                    <a:pt x="1469" y="3541"/>
                  </a:cubicBezTo>
                  <a:lnTo>
                    <a:pt x="1680" y="3525"/>
                  </a:lnTo>
                  <a:cubicBezTo>
                    <a:pt x="2019" y="3570"/>
                    <a:pt x="2158" y="3712"/>
                    <a:pt x="2098" y="3952"/>
                  </a:cubicBezTo>
                  <a:cubicBezTo>
                    <a:pt x="2177" y="4186"/>
                    <a:pt x="2144" y="4282"/>
                    <a:pt x="2365" y="4450"/>
                  </a:cubicBezTo>
                  <a:cubicBezTo>
                    <a:pt x="2847" y="4818"/>
                    <a:pt x="3699" y="4928"/>
                    <a:pt x="4353" y="4928"/>
                  </a:cubicBezTo>
                  <a:cubicBezTo>
                    <a:pt x="4458" y="4928"/>
                    <a:pt x="4557" y="4925"/>
                    <a:pt x="4650" y="4920"/>
                  </a:cubicBezTo>
                  <a:cubicBezTo>
                    <a:pt x="4811" y="4911"/>
                    <a:pt x="4900" y="4779"/>
                    <a:pt x="4874" y="4628"/>
                  </a:cubicBezTo>
                  <a:cubicBezTo>
                    <a:pt x="4791" y="4177"/>
                    <a:pt x="4571" y="3830"/>
                    <a:pt x="4258" y="3505"/>
                  </a:cubicBezTo>
                  <a:cubicBezTo>
                    <a:pt x="4176" y="3419"/>
                    <a:pt x="3452" y="2839"/>
                    <a:pt x="3672" y="2652"/>
                  </a:cubicBezTo>
                  <a:cubicBezTo>
                    <a:pt x="3689" y="2638"/>
                    <a:pt x="3711" y="2631"/>
                    <a:pt x="3738" y="2631"/>
                  </a:cubicBezTo>
                  <a:cubicBezTo>
                    <a:pt x="3933" y="2631"/>
                    <a:pt x="4353" y="2988"/>
                    <a:pt x="4416" y="3043"/>
                  </a:cubicBezTo>
                  <a:cubicBezTo>
                    <a:pt x="4677" y="3261"/>
                    <a:pt x="4999" y="3584"/>
                    <a:pt x="5348" y="3758"/>
                  </a:cubicBezTo>
                  <a:cubicBezTo>
                    <a:pt x="5157" y="2329"/>
                    <a:pt x="4551" y="1035"/>
                    <a:pt x="365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5892000" y="501675"/>
              <a:ext cx="93125" cy="84500"/>
            </a:xfrm>
            <a:custGeom>
              <a:avLst/>
              <a:gdLst/>
              <a:ahLst/>
              <a:cxnLst/>
              <a:rect l="l" t="t" r="r" b="b"/>
              <a:pathLst>
                <a:path w="3725" h="3380" extrusionOk="0">
                  <a:moveTo>
                    <a:pt x="3220" y="1"/>
                  </a:moveTo>
                  <a:cubicBezTo>
                    <a:pt x="3137" y="1"/>
                    <a:pt x="3050" y="36"/>
                    <a:pt x="2971" y="113"/>
                  </a:cubicBezTo>
                  <a:cubicBezTo>
                    <a:pt x="2901" y="185"/>
                    <a:pt x="2848" y="354"/>
                    <a:pt x="2819" y="433"/>
                  </a:cubicBezTo>
                  <a:cubicBezTo>
                    <a:pt x="2701" y="735"/>
                    <a:pt x="2707" y="772"/>
                    <a:pt x="2411" y="1025"/>
                  </a:cubicBezTo>
                  <a:cubicBezTo>
                    <a:pt x="2177" y="1221"/>
                    <a:pt x="2072" y="1254"/>
                    <a:pt x="1915" y="1254"/>
                  </a:cubicBezTo>
                  <a:cubicBezTo>
                    <a:pt x="1835" y="1254"/>
                    <a:pt x="1743" y="1245"/>
                    <a:pt x="1614" y="1245"/>
                  </a:cubicBezTo>
                  <a:cubicBezTo>
                    <a:pt x="1598" y="1245"/>
                    <a:pt x="1581" y="1245"/>
                    <a:pt x="1564" y="1246"/>
                  </a:cubicBezTo>
                  <a:cubicBezTo>
                    <a:pt x="1433" y="1246"/>
                    <a:pt x="1301" y="1249"/>
                    <a:pt x="1169" y="1272"/>
                  </a:cubicBezTo>
                  <a:cubicBezTo>
                    <a:pt x="1097" y="1285"/>
                    <a:pt x="1024" y="1305"/>
                    <a:pt x="956" y="1331"/>
                  </a:cubicBezTo>
                  <a:cubicBezTo>
                    <a:pt x="915" y="1263"/>
                    <a:pt x="847" y="1216"/>
                    <a:pt x="775" y="1216"/>
                  </a:cubicBezTo>
                  <a:cubicBezTo>
                    <a:pt x="728" y="1216"/>
                    <a:pt x="680" y="1236"/>
                    <a:pt x="636" y="1282"/>
                  </a:cubicBezTo>
                  <a:cubicBezTo>
                    <a:pt x="435" y="1503"/>
                    <a:pt x="185" y="1737"/>
                    <a:pt x="0" y="2000"/>
                  </a:cubicBezTo>
                  <a:cubicBezTo>
                    <a:pt x="142" y="2480"/>
                    <a:pt x="333" y="2945"/>
                    <a:pt x="570" y="3379"/>
                  </a:cubicBezTo>
                  <a:cubicBezTo>
                    <a:pt x="643" y="3340"/>
                    <a:pt x="705" y="3281"/>
                    <a:pt x="761" y="3208"/>
                  </a:cubicBezTo>
                  <a:cubicBezTo>
                    <a:pt x="1041" y="2859"/>
                    <a:pt x="1110" y="2464"/>
                    <a:pt x="1535" y="2214"/>
                  </a:cubicBezTo>
                  <a:cubicBezTo>
                    <a:pt x="2058" y="1904"/>
                    <a:pt x="2743" y="2243"/>
                    <a:pt x="3109" y="1693"/>
                  </a:cubicBezTo>
                  <a:cubicBezTo>
                    <a:pt x="3333" y="1354"/>
                    <a:pt x="3725" y="673"/>
                    <a:pt x="3547" y="255"/>
                  </a:cubicBezTo>
                  <a:cubicBezTo>
                    <a:pt x="3479" y="94"/>
                    <a:pt x="3354" y="1"/>
                    <a:pt x="322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6146250" y="602050"/>
              <a:ext cx="12500" cy="8300"/>
            </a:xfrm>
            <a:custGeom>
              <a:avLst/>
              <a:gdLst/>
              <a:ahLst/>
              <a:cxnLst/>
              <a:rect l="l" t="t" r="r" b="b"/>
              <a:pathLst>
                <a:path w="500" h="332" extrusionOk="0">
                  <a:moveTo>
                    <a:pt x="220" y="1"/>
                  </a:moveTo>
                  <a:cubicBezTo>
                    <a:pt x="135" y="1"/>
                    <a:pt x="50" y="52"/>
                    <a:pt x="31" y="141"/>
                  </a:cubicBezTo>
                  <a:cubicBezTo>
                    <a:pt x="1" y="289"/>
                    <a:pt x="119" y="332"/>
                    <a:pt x="240" y="332"/>
                  </a:cubicBezTo>
                  <a:cubicBezTo>
                    <a:pt x="303" y="332"/>
                    <a:pt x="366" y="320"/>
                    <a:pt x="410" y="306"/>
                  </a:cubicBezTo>
                  <a:cubicBezTo>
                    <a:pt x="499" y="274"/>
                    <a:pt x="474" y="147"/>
                    <a:pt x="393" y="147"/>
                  </a:cubicBezTo>
                  <a:cubicBezTo>
                    <a:pt x="391" y="147"/>
                    <a:pt x="389" y="147"/>
                    <a:pt x="387" y="147"/>
                  </a:cubicBezTo>
                  <a:cubicBezTo>
                    <a:pt x="387" y="112"/>
                    <a:pt x="377" y="79"/>
                    <a:pt x="354" y="56"/>
                  </a:cubicBezTo>
                  <a:cubicBezTo>
                    <a:pt x="318" y="18"/>
                    <a:pt x="269" y="1"/>
                    <a:pt x="22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6056875" y="643025"/>
              <a:ext cx="15175" cy="8625"/>
            </a:xfrm>
            <a:custGeom>
              <a:avLst/>
              <a:gdLst/>
              <a:ahLst/>
              <a:cxnLst/>
              <a:rect l="l" t="t" r="r" b="b"/>
              <a:pathLst>
                <a:path w="607" h="345" extrusionOk="0">
                  <a:moveTo>
                    <a:pt x="252" y="1"/>
                  </a:moveTo>
                  <a:cubicBezTo>
                    <a:pt x="211" y="1"/>
                    <a:pt x="171" y="5"/>
                    <a:pt x="133" y="17"/>
                  </a:cubicBezTo>
                  <a:lnTo>
                    <a:pt x="133" y="20"/>
                  </a:lnTo>
                  <a:cubicBezTo>
                    <a:pt x="57" y="49"/>
                    <a:pt x="1" y="165"/>
                    <a:pt x="106" y="218"/>
                  </a:cubicBezTo>
                  <a:cubicBezTo>
                    <a:pt x="116" y="221"/>
                    <a:pt x="125" y="224"/>
                    <a:pt x="136" y="227"/>
                  </a:cubicBezTo>
                  <a:cubicBezTo>
                    <a:pt x="153" y="290"/>
                    <a:pt x="203" y="344"/>
                    <a:pt x="267" y="344"/>
                  </a:cubicBezTo>
                  <a:cubicBezTo>
                    <a:pt x="278" y="344"/>
                    <a:pt x="289" y="343"/>
                    <a:pt x="300" y="339"/>
                  </a:cubicBezTo>
                  <a:cubicBezTo>
                    <a:pt x="359" y="320"/>
                    <a:pt x="412" y="297"/>
                    <a:pt x="468" y="277"/>
                  </a:cubicBezTo>
                  <a:cubicBezTo>
                    <a:pt x="607" y="221"/>
                    <a:pt x="590" y="23"/>
                    <a:pt x="432" y="14"/>
                  </a:cubicBezTo>
                  <a:cubicBezTo>
                    <a:pt x="373" y="10"/>
                    <a:pt x="312" y="1"/>
                    <a:pt x="25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6081000" y="578600"/>
              <a:ext cx="20175" cy="16625"/>
            </a:xfrm>
            <a:custGeom>
              <a:avLst/>
              <a:gdLst/>
              <a:ahLst/>
              <a:cxnLst/>
              <a:rect l="l" t="t" r="r" b="b"/>
              <a:pathLst>
                <a:path w="807" h="665" extrusionOk="0">
                  <a:moveTo>
                    <a:pt x="390" y="0"/>
                  </a:moveTo>
                  <a:cubicBezTo>
                    <a:pt x="377" y="0"/>
                    <a:pt x="363" y="1"/>
                    <a:pt x="350" y="3"/>
                  </a:cubicBezTo>
                  <a:cubicBezTo>
                    <a:pt x="274" y="12"/>
                    <a:pt x="185" y="65"/>
                    <a:pt x="195" y="157"/>
                  </a:cubicBezTo>
                  <a:cubicBezTo>
                    <a:pt x="195" y="184"/>
                    <a:pt x="195" y="210"/>
                    <a:pt x="207" y="230"/>
                  </a:cubicBezTo>
                  <a:cubicBezTo>
                    <a:pt x="211" y="233"/>
                    <a:pt x="215" y="233"/>
                    <a:pt x="218" y="236"/>
                  </a:cubicBezTo>
                  <a:cubicBezTo>
                    <a:pt x="93" y="269"/>
                    <a:pt x="0" y="434"/>
                    <a:pt x="113" y="562"/>
                  </a:cubicBezTo>
                  <a:cubicBezTo>
                    <a:pt x="174" y="633"/>
                    <a:pt x="261" y="665"/>
                    <a:pt x="351" y="665"/>
                  </a:cubicBezTo>
                  <a:cubicBezTo>
                    <a:pt x="486" y="665"/>
                    <a:pt x="625" y="593"/>
                    <a:pt x="689" y="477"/>
                  </a:cubicBezTo>
                  <a:cubicBezTo>
                    <a:pt x="807" y="262"/>
                    <a:pt x="619" y="0"/>
                    <a:pt x="39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6079125" y="352650"/>
              <a:ext cx="42400" cy="35950"/>
            </a:xfrm>
            <a:custGeom>
              <a:avLst/>
              <a:gdLst/>
              <a:ahLst/>
              <a:cxnLst/>
              <a:rect l="l" t="t" r="r" b="b"/>
              <a:pathLst>
                <a:path w="1696" h="1438" extrusionOk="0">
                  <a:moveTo>
                    <a:pt x="843" y="1"/>
                  </a:moveTo>
                  <a:cubicBezTo>
                    <a:pt x="402" y="1"/>
                    <a:pt x="0" y="403"/>
                    <a:pt x="82" y="872"/>
                  </a:cubicBezTo>
                  <a:cubicBezTo>
                    <a:pt x="133" y="1182"/>
                    <a:pt x="454" y="1437"/>
                    <a:pt x="759" y="1437"/>
                  </a:cubicBezTo>
                  <a:cubicBezTo>
                    <a:pt x="853" y="1437"/>
                    <a:pt x="945" y="1413"/>
                    <a:pt x="1027" y="1359"/>
                  </a:cubicBezTo>
                  <a:cubicBezTo>
                    <a:pt x="1162" y="1336"/>
                    <a:pt x="1287" y="1277"/>
                    <a:pt x="1386" y="1162"/>
                  </a:cubicBezTo>
                  <a:cubicBezTo>
                    <a:pt x="1695" y="793"/>
                    <a:pt x="1531" y="190"/>
                    <a:pt x="1073" y="39"/>
                  </a:cubicBezTo>
                  <a:cubicBezTo>
                    <a:pt x="997" y="13"/>
                    <a:pt x="919" y="1"/>
                    <a:pt x="84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5896125" y="412450"/>
              <a:ext cx="71025" cy="92600"/>
            </a:xfrm>
            <a:custGeom>
              <a:avLst/>
              <a:gdLst/>
              <a:ahLst/>
              <a:cxnLst/>
              <a:rect l="l" t="t" r="r" b="b"/>
              <a:pathLst>
                <a:path w="2841" h="3704" extrusionOk="0">
                  <a:moveTo>
                    <a:pt x="2087" y="1"/>
                  </a:moveTo>
                  <a:cubicBezTo>
                    <a:pt x="1941" y="1"/>
                    <a:pt x="1790" y="40"/>
                    <a:pt x="1650" y="83"/>
                  </a:cubicBezTo>
                  <a:cubicBezTo>
                    <a:pt x="1357" y="172"/>
                    <a:pt x="550" y="593"/>
                    <a:pt x="761" y="1005"/>
                  </a:cubicBezTo>
                  <a:cubicBezTo>
                    <a:pt x="718" y="1071"/>
                    <a:pt x="682" y="1140"/>
                    <a:pt x="652" y="1212"/>
                  </a:cubicBezTo>
                  <a:cubicBezTo>
                    <a:pt x="626" y="1282"/>
                    <a:pt x="589" y="1367"/>
                    <a:pt x="586" y="1449"/>
                  </a:cubicBezTo>
                  <a:cubicBezTo>
                    <a:pt x="415" y="1532"/>
                    <a:pt x="267" y="1663"/>
                    <a:pt x="148" y="1881"/>
                  </a:cubicBezTo>
                  <a:cubicBezTo>
                    <a:pt x="89" y="1983"/>
                    <a:pt x="129" y="2095"/>
                    <a:pt x="221" y="2160"/>
                  </a:cubicBezTo>
                  <a:cubicBezTo>
                    <a:pt x="221" y="2174"/>
                    <a:pt x="218" y="2187"/>
                    <a:pt x="218" y="2200"/>
                  </a:cubicBezTo>
                  <a:cubicBezTo>
                    <a:pt x="102" y="2243"/>
                    <a:pt x="1" y="2391"/>
                    <a:pt x="89" y="2513"/>
                  </a:cubicBezTo>
                  <a:cubicBezTo>
                    <a:pt x="181" y="2635"/>
                    <a:pt x="297" y="2714"/>
                    <a:pt x="428" y="2737"/>
                  </a:cubicBezTo>
                  <a:cubicBezTo>
                    <a:pt x="396" y="2846"/>
                    <a:pt x="445" y="2978"/>
                    <a:pt x="603" y="3000"/>
                  </a:cubicBezTo>
                  <a:cubicBezTo>
                    <a:pt x="599" y="3128"/>
                    <a:pt x="596" y="3260"/>
                    <a:pt x="616" y="3310"/>
                  </a:cubicBezTo>
                  <a:cubicBezTo>
                    <a:pt x="685" y="3481"/>
                    <a:pt x="846" y="3603"/>
                    <a:pt x="1018" y="3662"/>
                  </a:cubicBezTo>
                  <a:cubicBezTo>
                    <a:pt x="1102" y="3691"/>
                    <a:pt x="1186" y="3704"/>
                    <a:pt x="1270" y="3704"/>
                  </a:cubicBezTo>
                  <a:cubicBezTo>
                    <a:pt x="1658" y="3704"/>
                    <a:pt x="2038" y="3429"/>
                    <a:pt x="2358" y="3247"/>
                  </a:cubicBezTo>
                  <a:cubicBezTo>
                    <a:pt x="2426" y="3211"/>
                    <a:pt x="2453" y="3113"/>
                    <a:pt x="2411" y="3043"/>
                  </a:cubicBezTo>
                  <a:cubicBezTo>
                    <a:pt x="2325" y="2908"/>
                    <a:pt x="2302" y="2911"/>
                    <a:pt x="2147" y="2862"/>
                  </a:cubicBezTo>
                  <a:cubicBezTo>
                    <a:pt x="1801" y="2747"/>
                    <a:pt x="1376" y="2698"/>
                    <a:pt x="984" y="2638"/>
                  </a:cubicBezTo>
                  <a:cubicBezTo>
                    <a:pt x="988" y="2615"/>
                    <a:pt x="988" y="2595"/>
                    <a:pt x="988" y="2586"/>
                  </a:cubicBezTo>
                  <a:cubicBezTo>
                    <a:pt x="981" y="2520"/>
                    <a:pt x="978" y="2454"/>
                    <a:pt x="975" y="2385"/>
                  </a:cubicBezTo>
                  <a:cubicBezTo>
                    <a:pt x="1034" y="2194"/>
                    <a:pt x="991" y="1970"/>
                    <a:pt x="922" y="1769"/>
                  </a:cubicBezTo>
                  <a:cubicBezTo>
                    <a:pt x="1011" y="1746"/>
                    <a:pt x="1108" y="1737"/>
                    <a:pt x="1209" y="1737"/>
                  </a:cubicBezTo>
                  <a:cubicBezTo>
                    <a:pt x="1650" y="1737"/>
                    <a:pt x="2173" y="1916"/>
                    <a:pt x="2532" y="1923"/>
                  </a:cubicBezTo>
                  <a:cubicBezTo>
                    <a:pt x="2534" y="1923"/>
                    <a:pt x="2535" y="1923"/>
                    <a:pt x="2536" y="1923"/>
                  </a:cubicBezTo>
                  <a:cubicBezTo>
                    <a:pt x="2712" y="1923"/>
                    <a:pt x="2840" y="1670"/>
                    <a:pt x="2687" y="1548"/>
                  </a:cubicBezTo>
                  <a:cubicBezTo>
                    <a:pt x="2634" y="1499"/>
                    <a:pt x="2578" y="1456"/>
                    <a:pt x="2516" y="1420"/>
                  </a:cubicBezTo>
                  <a:lnTo>
                    <a:pt x="2516" y="1420"/>
                  </a:lnTo>
                  <a:cubicBezTo>
                    <a:pt x="2525" y="1421"/>
                    <a:pt x="2534" y="1422"/>
                    <a:pt x="2543" y="1422"/>
                  </a:cubicBezTo>
                  <a:cubicBezTo>
                    <a:pt x="2700" y="1422"/>
                    <a:pt x="2781" y="1235"/>
                    <a:pt x="2756" y="1104"/>
                  </a:cubicBezTo>
                  <a:cubicBezTo>
                    <a:pt x="2694" y="768"/>
                    <a:pt x="2769" y="353"/>
                    <a:pt x="2460" y="119"/>
                  </a:cubicBezTo>
                  <a:cubicBezTo>
                    <a:pt x="2346" y="32"/>
                    <a:pt x="2218" y="1"/>
                    <a:pt x="2087"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5984225" y="577775"/>
              <a:ext cx="36125" cy="24825"/>
            </a:xfrm>
            <a:custGeom>
              <a:avLst/>
              <a:gdLst/>
              <a:ahLst/>
              <a:cxnLst/>
              <a:rect l="l" t="t" r="r" b="b"/>
              <a:pathLst>
                <a:path w="1445" h="993" extrusionOk="0">
                  <a:moveTo>
                    <a:pt x="1102" y="1"/>
                  </a:moveTo>
                  <a:cubicBezTo>
                    <a:pt x="820" y="1"/>
                    <a:pt x="553" y="91"/>
                    <a:pt x="332" y="286"/>
                  </a:cubicBezTo>
                  <a:cubicBezTo>
                    <a:pt x="309" y="309"/>
                    <a:pt x="299" y="332"/>
                    <a:pt x="299" y="358"/>
                  </a:cubicBezTo>
                  <a:cubicBezTo>
                    <a:pt x="217" y="444"/>
                    <a:pt x="141" y="546"/>
                    <a:pt x="82" y="644"/>
                  </a:cubicBezTo>
                  <a:cubicBezTo>
                    <a:pt x="1" y="777"/>
                    <a:pt x="117" y="915"/>
                    <a:pt x="249" y="915"/>
                  </a:cubicBezTo>
                  <a:cubicBezTo>
                    <a:pt x="261" y="915"/>
                    <a:pt x="273" y="914"/>
                    <a:pt x="285" y="911"/>
                  </a:cubicBezTo>
                  <a:cubicBezTo>
                    <a:pt x="315" y="908"/>
                    <a:pt x="338" y="898"/>
                    <a:pt x="364" y="892"/>
                  </a:cubicBezTo>
                  <a:cubicBezTo>
                    <a:pt x="459" y="960"/>
                    <a:pt x="586" y="993"/>
                    <a:pt x="712" y="993"/>
                  </a:cubicBezTo>
                  <a:cubicBezTo>
                    <a:pt x="854" y="993"/>
                    <a:pt x="994" y="951"/>
                    <a:pt x="1083" y="869"/>
                  </a:cubicBezTo>
                  <a:cubicBezTo>
                    <a:pt x="1211" y="750"/>
                    <a:pt x="1227" y="595"/>
                    <a:pt x="1178" y="457"/>
                  </a:cubicBezTo>
                  <a:cubicBezTo>
                    <a:pt x="1261" y="381"/>
                    <a:pt x="1336" y="293"/>
                    <a:pt x="1402" y="200"/>
                  </a:cubicBezTo>
                  <a:cubicBezTo>
                    <a:pt x="1445" y="141"/>
                    <a:pt x="1402" y="32"/>
                    <a:pt x="1329" y="19"/>
                  </a:cubicBezTo>
                  <a:cubicBezTo>
                    <a:pt x="1253" y="7"/>
                    <a:pt x="1177" y="1"/>
                    <a:pt x="110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5995625" y="414150"/>
              <a:ext cx="104175" cy="88275"/>
            </a:xfrm>
            <a:custGeom>
              <a:avLst/>
              <a:gdLst/>
              <a:ahLst/>
              <a:cxnLst/>
              <a:rect l="l" t="t" r="r" b="b"/>
              <a:pathLst>
                <a:path w="4167" h="3531" extrusionOk="0">
                  <a:moveTo>
                    <a:pt x="2349" y="0"/>
                  </a:moveTo>
                  <a:cubicBezTo>
                    <a:pt x="1795" y="0"/>
                    <a:pt x="1168" y="210"/>
                    <a:pt x="1094" y="667"/>
                  </a:cubicBezTo>
                  <a:cubicBezTo>
                    <a:pt x="663" y="1089"/>
                    <a:pt x="1" y="1934"/>
                    <a:pt x="867" y="2188"/>
                  </a:cubicBezTo>
                  <a:cubicBezTo>
                    <a:pt x="1206" y="2287"/>
                    <a:pt x="1505" y="2303"/>
                    <a:pt x="1825" y="2495"/>
                  </a:cubicBezTo>
                  <a:cubicBezTo>
                    <a:pt x="2062" y="2636"/>
                    <a:pt x="2276" y="2820"/>
                    <a:pt x="2516" y="2962"/>
                  </a:cubicBezTo>
                  <a:cubicBezTo>
                    <a:pt x="2951" y="3218"/>
                    <a:pt x="3402" y="3407"/>
                    <a:pt x="3896" y="3525"/>
                  </a:cubicBezTo>
                  <a:cubicBezTo>
                    <a:pt x="3911" y="3529"/>
                    <a:pt x="3926" y="3530"/>
                    <a:pt x="3940" y="3530"/>
                  </a:cubicBezTo>
                  <a:cubicBezTo>
                    <a:pt x="4076" y="3530"/>
                    <a:pt x="4140" y="3366"/>
                    <a:pt x="4051" y="3258"/>
                  </a:cubicBezTo>
                  <a:lnTo>
                    <a:pt x="4077" y="2685"/>
                  </a:lnTo>
                  <a:cubicBezTo>
                    <a:pt x="4136" y="2619"/>
                    <a:pt x="4166" y="2504"/>
                    <a:pt x="4110" y="2425"/>
                  </a:cubicBezTo>
                  <a:cubicBezTo>
                    <a:pt x="3958" y="2211"/>
                    <a:pt x="3804" y="2092"/>
                    <a:pt x="3577" y="1958"/>
                  </a:cubicBezTo>
                  <a:cubicBezTo>
                    <a:pt x="3356" y="1829"/>
                    <a:pt x="3129" y="1556"/>
                    <a:pt x="3162" y="1263"/>
                  </a:cubicBezTo>
                  <a:lnTo>
                    <a:pt x="3162" y="1263"/>
                  </a:lnTo>
                  <a:cubicBezTo>
                    <a:pt x="3162" y="1264"/>
                    <a:pt x="3162" y="1264"/>
                    <a:pt x="3162" y="1264"/>
                  </a:cubicBezTo>
                  <a:cubicBezTo>
                    <a:pt x="3174" y="1264"/>
                    <a:pt x="3371" y="937"/>
                    <a:pt x="3373" y="937"/>
                  </a:cubicBezTo>
                  <a:cubicBezTo>
                    <a:pt x="3373" y="937"/>
                    <a:pt x="3373" y="937"/>
                    <a:pt x="3373" y="937"/>
                  </a:cubicBezTo>
                  <a:cubicBezTo>
                    <a:pt x="3481" y="595"/>
                    <a:pt x="3291" y="269"/>
                    <a:pt x="2978" y="117"/>
                  </a:cubicBezTo>
                  <a:cubicBezTo>
                    <a:pt x="2817" y="40"/>
                    <a:pt x="2590" y="0"/>
                    <a:pt x="2349"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0" name="Google Shape;180;p2"/>
          <p:cNvSpPr/>
          <p:nvPr/>
        </p:nvSpPr>
        <p:spPr>
          <a:xfrm>
            <a:off x="1197377" y="514762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2"/>
          <p:cNvSpPr/>
          <p:nvPr/>
        </p:nvSpPr>
        <p:spPr>
          <a:xfrm rot="-4500050">
            <a:off x="337042" y="4633300"/>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82" name="Google Shape;182;p2"/>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83" name="Google Shape;183;p2"/>
          <p:cNvSpPr txBox="1">
            <a:spLocks noGrp="1"/>
          </p:cNvSpPr>
          <p:nvPr>
            <p:ph type="ctrTitle"/>
          </p:nvPr>
        </p:nvSpPr>
        <p:spPr>
          <a:xfrm rot="-792">
            <a:off x="1959200" y="2181439"/>
            <a:ext cx="8680000" cy="2320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5200"/>
              <a:buNone/>
              <a:defRPr sz="560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84" name="Google Shape;184;p2"/>
          <p:cNvSpPr txBox="1">
            <a:spLocks noGrp="1"/>
          </p:cNvSpPr>
          <p:nvPr>
            <p:ph type="subTitle" idx="1"/>
          </p:nvPr>
        </p:nvSpPr>
        <p:spPr>
          <a:xfrm rot="232">
            <a:off x="3339400" y="4503431"/>
            <a:ext cx="5919600" cy="68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267"/>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15945375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28"/>
        <p:cNvGrpSpPr/>
        <p:nvPr/>
      </p:nvGrpSpPr>
      <p:grpSpPr>
        <a:xfrm>
          <a:off x="0" y="0"/>
          <a:ext cx="0" cy="0"/>
          <a:chOff x="0" y="0"/>
          <a:chExt cx="0" cy="0"/>
        </a:xfrm>
      </p:grpSpPr>
      <p:sp>
        <p:nvSpPr>
          <p:cNvPr id="629" name="Google Shape;629;p8"/>
          <p:cNvSpPr/>
          <p:nvPr/>
        </p:nvSpPr>
        <p:spPr>
          <a:xfrm flipH="1">
            <a:off x="-440100" y="-188733"/>
            <a:ext cx="8767933" cy="2154003"/>
          </a:xfrm>
          <a:custGeom>
            <a:avLst/>
            <a:gdLst/>
            <a:ahLst/>
            <a:cxnLst/>
            <a:rect l="l" t="t" r="r" b="b"/>
            <a:pathLst>
              <a:path w="263038" h="72664" extrusionOk="0">
                <a:moveTo>
                  <a:pt x="26502" y="61969"/>
                </a:moveTo>
                <a:cubicBezTo>
                  <a:pt x="39896" y="70879"/>
                  <a:pt x="58409" y="74942"/>
                  <a:pt x="80456" y="71376"/>
                </a:cubicBezTo>
                <a:cubicBezTo>
                  <a:pt x="102504" y="67810"/>
                  <a:pt x="131539" y="48248"/>
                  <a:pt x="158787" y="40571"/>
                </a:cubicBezTo>
                <a:cubicBezTo>
                  <a:pt x="186035" y="32894"/>
                  <a:pt x="227258" y="31193"/>
                  <a:pt x="243943" y="25312"/>
                </a:cubicBezTo>
                <a:cubicBezTo>
                  <a:pt x="260628" y="19432"/>
                  <a:pt x="268459" y="9397"/>
                  <a:pt x="258897" y="5288"/>
                </a:cubicBezTo>
                <a:cubicBezTo>
                  <a:pt x="249335" y="1179"/>
                  <a:pt x="223896" y="1220"/>
                  <a:pt x="186572" y="659"/>
                </a:cubicBezTo>
                <a:cubicBezTo>
                  <a:pt x="149248" y="98"/>
                  <a:pt x="66031" y="-955"/>
                  <a:pt x="34951" y="1921"/>
                </a:cubicBezTo>
                <a:cubicBezTo>
                  <a:pt x="3872" y="4797"/>
                  <a:pt x="1503" y="7907"/>
                  <a:pt x="95" y="17915"/>
                </a:cubicBezTo>
                <a:cubicBezTo>
                  <a:pt x="-1313" y="27923"/>
                  <a:pt x="13109" y="53059"/>
                  <a:pt x="26502" y="61969"/>
                </a:cubicBezTo>
                <a:close/>
              </a:path>
            </a:pathLst>
          </a:custGeom>
          <a:gradFill>
            <a:gsLst>
              <a:gs pos="0">
                <a:schemeClr val="dk1"/>
              </a:gs>
              <a:gs pos="28000">
                <a:schemeClr val="accent1"/>
              </a:gs>
              <a:gs pos="50000">
                <a:srgbClr val="4949E7">
                  <a:alpha val="50196"/>
                </a:srgbClr>
              </a:gs>
              <a:gs pos="93000">
                <a:srgbClr val="4949E7">
                  <a:alpha val="0"/>
                </a:srgbClr>
              </a:gs>
              <a:gs pos="100000">
                <a:srgbClr val="4949E7">
                  <a:alpha val="0"/>
                </a:srgbClr>
              </a:gs>
            </a:gsLst>
            <a:lin ang="10800025" scaled="0"/>
          </a:gradFill>
          <a:ln>
            <a:noFill/>
          </a:ln>
        </p:spPr>
      </p:sp>
      <p:sp>
        <p:nvSpPr>
          <p:cNvPr id="630" name="Google Shape;630;p8"/>
          <p:cNvSpPr/>
          <p:nvPr/>
        </p:nvSpPr>
        <p:spPr>
          <a:xfrm rot="10800000">
            <a:off x="2311024" y="2215787"/>
            <a:ext cx="9944843" cy="469461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8"/>
          <p:cNvSpPr/>
          <p:nvPr/>
        </p:nvSpPr>
        <p:spPr>
          <a:xfrm>
            <a:off x="-76233" y="34"/>
            <a:ext cx="10296271" cy="2084133"/>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33000">
                <a:srgbClr val="F89C19">
                  <a:alpha val="66666"/>
                </a:srgbClr>
              </a:gs>
              <a:gs pos="65000">
                <a:srgbClr val="FFD966">
                  <a:alpha val="36078"/>
                </a:srgbClr>
              </a:gs>
              <a:gs pos="92000">
                <a:srgbClr val="FFD966">
                  <a:alpha val="0"/>
                </a:srgbClr>
              </a:gs>
              <a:gs pos="100000">
                <a:srgbClr val="FFD966">
                  <a:alpha val="0"/>
                </a:srgbClr>
              </a:gs>
              <a:gs pos="100000">
                <a:srgbClr val="4949E7">
                  <a:alpha val="0"/>
                </a:srgbClr>
              </a:gs>
            </a:gsLst>
            <a:lin ang="8100019"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2" name="Google Shape;632;p8"/>
          <p:cNvSpPr/>
          <p:nvPr/>
        </p:nvSpPr>
        <p:spPr>
          <a:xfrm rot="10800000">
            <a:off x="2429951" y="2841078"/>
            <a:ext cx="9749349" cy="4069324"/>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33" name="Google Shape;633;p8"/>
          <p:cNvGrpSpPr/>
          <p:nvPr/>
        </p:nvGrpSpPr>
        <p:grpSpPr>
          <a:xfrm rot="7294967" flipH="1">
            <a:off x="797736" y="4245"/>
            <a:ext cx="279323" cy="738583"/>
            <a:chOff x="2581525" y="3787700"/>
            <a:chExt cx="105325" cy="278500"/>
          </a:xfrm>
        </p:grpSpPr>
        <p:sp>
          <p:nvSpPr>
            <p:cNvPr id="634" name="Google Shape;634;p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38" name="Google Shape;638;p8"/>
          <p:cNvSpPr/>
          <p:nvPr/>
        </p:nvSpPr>
        <p:spPr>
          <a:xfrm rot="-6299982" flipH="1">
            <a:off x="3282734" y="494890"/>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9" name="Google Shape;639;p8"/>
          <p:cNvSpPr/>
          <p:nvPr/>
        </p:nvSpPr>
        <p:spPr>
          <a:xfrm rot="-6299982" flipH="1">
            <a:off x="5385480" y="409873"/>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0" name="Google Shape;640;p8"/>
          <p:cNvGrpSpPr/>
          <p:nvPr/>
        </p:nvGrpSpPr>
        <p:grpSpPr>
          <a:xfrm rot="5689119" flipH="1">
            <a:off x="3497466" y="814740"/>
            <a:ext cx="105231" cy="507784"/>
            <a:chOff x="2785650" y="3828250"/>
            <a:chExt cx="39675" cy="191450"/>
          </a:xfrm>
        </p:grpSpPr>
        <p:sp>
          <p:nvSpPr>
            <p:cNvPr id="641" name="Google Shape;641;p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4" name="Google Shape;644;p8"/>
          <p:cNvGrpSpPr/>
          <p:nvPr/>
        </p:nvGrpSpPr>
        <p:grpSpPr>
          <a:xfrm rot="-3505052" flipH="1">
            <a:off x="11310826" y="5873311"/>
            <a:ext cx="288388" cy="762555"/>
            <a:chOff x="2581525" y="3787700"/>
            <a:chExt cx="105325" cy="278500"/>
          </a:xfrm>
        </p:grpSpPr>
        <p:sp>
          <p:nvSpPr>
            <p:cNvPr id="645" name="Google Shape;645;p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9" name="Google Shape;649;p8"/>
          <p:cNvSpPr/>
          <p:nvPr/>
        </p:nvSpPr>
        <p:spPr>
          <a:xfrm rot="4500050" flipH="1">
            <a:off x="9174531" y="6373517"/>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0" name="Google Shape;650;p8"/>
          <p:cNvSpPr/>
          <p:nvPr/>
        </p:nvSpPr>
        <p:spPr>
          <a:xfrm rot="4500017" flipH="1">
            <a:off x="11610924" y="5593288"/>
            <a:ext cx="54072" cy="5156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1" name="Google Shape;651;p8"/>
          <p:cNvGrpSpPr/>
          <p:nvPr/>
        </p:nvGrpSpPr>
        <p:grpSpPr>
          <a:xfrm rot="-5110901" flipH="1">
            <a:off x="9735734" y="5240413"/>
            <a:ext cx="108639" cy="524231"/>
            <a:chOff x="2785650" y="3828250"/>
            <a:chExt cx="39675" cy="191450"/>
          </a:xfrm>
        </p:grpSpPr>
        <p:sp>
          <p:nvSpPr>
            <p:cNvPr id="652" name="Google Shape;652;p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5" name="Google Shape;655;p8"/>
          <p:cNvSpPr/>
          <p:nvPr/>
        </p:nvSpPr>
        <p:spPr>
          <a:xfrm rot="-6299982" flipH="1">
            <a:off x="3282734" y="500550"/>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6" name="Google Shape;656;p8"/>
          <p:cNvSpPr/>
          <p:nvPr/>
        </p:nvSpPr>
        <p:spPr>
          <a:xfrm rot="-6299982" flipH="1">
            <a:off x="4479954" y="1575302"/>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8"/>
          <p:cNvSpPr/>
          <p:nvPr/>
        </p:nvSpPr>
        <p:spPr>
          <a:xfrm rot="-6299982" flipH="1">
            <a:off x="6867881" y="1254672"/>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58" name="Google Shape;658;p8"/>
          <p:cNvGrpSpPr/>
          <p:nvPr/>
        </p:nvGrpSpPr>
        <p:grpSpPr>
          <a:xfrm rot="3541404" flipH="1">
            <a:off x="7015602" y="315773"/>
            <a:ext cx="279317" cy="738572"/>
            <a:chOff x="2581525" y="3787700"/>
            <a:chExt cx="105325" cy="278500"/>
          </a:xfrm>
        </p:grpSpPr>
        <p:sp>
          <p:nvSpPr>
            <p:cNvPr id="659" name="Google Shape;659;p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63" name="Google Shape;663;p8"/>
          <p:cNvSpPr/>
          <p:nvPr/>
        </p:nvSpPr>
        <p:spPr>
          <a:xfrm rot="4500050" flipH="1">
            <a:off x="7559311" y="6556149"/>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64" name="Google Shape;664;p8"/>
          <p:cNvGrpSpPr/>
          <p:nvPr/>
        </p:nvGrpSpPr>
        <p:grpSpPr>
          <a:xfrm rot="-7415833" flipH="1">
            <a:off x="3766394" y="5992561"/>
            <a:ext cx="108639" cy="524233"/>
            <a:chOff x="2785650" y="3828250"/>
            <a:chExt cx="39675" cy="191450"/>
          </a:xfrm>
        </p:grpSpPr>
        <p:sp>
          <p:nvSpPr>
            <p:cNvPr id="665" name="Google Shape;665;p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8" name="Google Shape;668;p8"/>
          <p:cNvGrpSpPr/>
          <p:nvPr/>
        </p:nvGrpSpPr>
        <p:grpSpPr>
          <a:xfrm rot="-5400000" flipH="1">
            <a:off x="5796991" y="6337373"/>
            <a:ext cx="191453" cy="506239"/>
            <a:chOff x="2581525" y="3787700"/>
            <a:chExt cx="105325" cy="278500"/>
          </a:xfrm>
        </p:grpSpPr>
        <p:sp>
          <p:nvSpPr>
            <p:cNvPr id="669" name="Google Shape;669;p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73" name="Google Shape;673;p8"/>
          <p:cNvSpPr/>
          <p:nvPr/>
        </p:nvSpPr>
        <p:spPr>
          <a:xfrm rot="4500050" flipH="1">
            <a:off x="4946667" y="5760468"/>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4" name="Google Shape;674;p8"/>
          <p:cNvSpPr/>
          <p:nvPr/>
        </p:nvSpPr>
        <p:spPr>
          <a:xfrm flipH="1">
            <a:off x="8168875" y="469624"/>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5" name="Google Shape;675;p8"/>
          <p:cNvSpPr/>
          <p:nvPr/>
        </p:nvSpPr>
        <p:spPr>
          <a:xfrm flipH="1">
            <a:off x="5916771" y="1303735"/>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6" name="Google Shape;676;p8"/>
          <p:cNvSpPr/>
          <p:nvPr/>
        </p:nvSpPr>
        <p:spPr>
          <a:xfrm flipH="1">
            <a:off x="6024048" y="433896"/>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7" name="Google Shape;677;p8"/>
          <p:cNvSpPr/>
          <p:nvPr/>
        </p:nvSpPr>
        <p:spPr>
          <a:xfrm flipH="1">
            <a:off x="4856297" y="1017768"/>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8" name="Google Shape;678;p8"/>
          <p:cNvSpPr/>
          <p:nvPr/>
        </p:nvSpPr>
        <p:spPr>
          <a:xfrm flipH="1">
            <a:off x="4117520" y="541128"/>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9" name="Google Shape;679;p8"/>
          <p:cNvSpPr/>
          <p:nvPr/>
        </p:nvSpPr>
        <p:spPr>
          <a:xfrm flipH="1">
            <a:off x="3295300" y="1659943"/>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0" name="Google Shape;680;p8"/>
          <p:cNvSpPr/>
          <p:nvPr/>
        </p:nvSpPr>
        <p:spPr>
          <a:xfrm flipH="1">
            <a:off x="2628027" y="672193"/>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1" name="Google Shape;681;p8"/>
          <p:cNvSpPr/>
          <p:nvPr/>
        </p:nvSpPr>
        <p:spPr>
          <a:xfrm rot="-6299982" flipH="1">
            <a:off x="1846451" y="1029520"/>
            <a:ext cx="70081" cy="6683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2" name="Google Shape;682;p8"/>
          <p:cNvSpPr/>
          <p:nvPr/>
        </p:nvSpPr>
        <p:spPr>
          <a:xfrm flipH="1">
            <a:off x="1782017" y="314724"/>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3" name="Google Shape;683;p8"/>
          <p:cNvSpPr/>
          <p:nvPr/>
        </p:nvSpPr>
        <p:spPr>
          <a:xfrm flipH="1">
            <a:off x="4656961" y="6349697"/>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4" name="Google Shape;684;p8"/>
          <p:cNvSpPr/>
          <p:nvPr/>
        </p:nvSpPr>
        <p:spPr>
          <a:xfrm flipH="1">
            <a:off x="8386979" y="639711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5" name="Google Shape;685;p8"/>
          <p:cNvSpPr/>
          <p:nvPr/>
        </p:nvSpPr>
        <p:spPr>
          <a:xfrm flipH="1">
            <a:off x="9061944" y="5757652"/>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8"/>
          <p:cNvSpPr/>
          <p:nvPr/>
        </p:nvSpPr>
        <p:spPr>
          <a:xfrm flipH="1">
            <a:off x="10009223" y="610102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7" name="Google Shape;687;p8"/>
          <p:cNvSpPr/>
          <p:nvPr/>
        </p:nvSpPr>
        <p:spPr>
          <a:xfrm rot="4500050" flipH="1">
            <a:off x="10751502" y="6420933"/>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8" name="Google Shape;688;p8"/>
          <p:cNvSpPr/>
          <p:nvPr/>
        </p:nvSpPr>
        <p:spPr>
          <a:xfrm flipH="1">
            <a:off x="11868321" y="5568124"/>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9" name="Google Shape;689;p8"/>
          <p:cNvSpPr/>
          <p:nvPr/>
        </p:nvSpPr>
        <p:spPr>
          <a:xfrm flipH="1">
            <a:off x="8401617" y="1025291"/>
            <a:ext cx="117600" cy="11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0" name="Google Shape;690;p8"/>
          <p:cNvSpPr/>
          <p:nvPr/>
        </p:nvSpPr>
        <p:spPr>
          <a:xfrm rot="4500050" flipH="1">
            <a:off x="4198700" y="6321468"/>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1" name="Google Shape;691;p8"/>
          <p:cNvSpPr/>
          <p:nvPr/>
        </p:nvSpPr>
        <p:spPr>
          <a:xfrm flipH="1">
            <a:off x="5442361" y="6106597"/>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8"/>
          <p:cNvSpPr/>
          <p:nvPr/>
        </p:nvSpPr>
        <p:spPr>
          <a:xfrm flipH="1">
            <a:off x="10865123" y="514762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3" name="Google Shape;693;p8"/>
          <p:cNvSpPr/>
          <p:nvPr/>
        </p:nvSpPr>
        <p:spPr>
          <a:xfrm rot="4500050" flipH="1">
            <a:off x="11769902" y="4633300"/>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94" name="Google Shape;694;p8"/>
          <p:cNvGrpSpPr/>
          <p:nvPr/>
        </p:nvGrpSpPr>
        <p:grpSpPr>
          <a:xfrm rot="413685">
            <a:off x="590911" y="5616502"/>
            <a:ext cx="1558101" cy="927855"/>
            <a:chOff x="3225675" y="238200"/>
            <a:chExt cx="725350" cy="431975"/>
          </a:xfrm>
        </p:grpSpPr>
        <p:sp>
          <p:nvSpPr>
            <p:cNvPr id="695" name="Google Shape;695;p8"/>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8"/>
          <p:cNvGrpSpPr/>
          <p:nvPr/>
        </p:nvGrpSpPr>
        <p:grpSpPr>
          <a:xfrm rot="5400000" flipH="1">
            <a:off x="10472970" y="571199"/>
            <a:ext cx="645017" cy="584903"/>
            <a:chOff x="4832775" y="4525200"/>
            <a:chExt cx="362125" cy="328400"/>
          </a:xfrm>
        </p:grpSpPr>
        <p:sp>
          <p:nvSpPr>
            <p:cNvPr id="706" name="Google Shape;706;p8"/>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721" name="Google Shape;721;p8"/>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722" name="Google Shape;722;p8"/>
          <p:cNvSpPr txBox="1">
            <a:spLocks noGrp="1"/>
          </p:cNvSpPr>
          <p:nvPr>
            <p:ph type="title"/>
          </p:nvPr>
        </p:nvSpPr>
        <p:spPr>
          <a:xfrm>
            <a:off x="2531000" y="1973933"/>
            <a:ext cx="7130000" cy="3396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4800"/>
              <a:buNone/>
              <a:defRPr sz="101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2038874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lt1"/>
        </a:solidFill>
        <a:effectLst/>
      </p:bgPr>
    </p:bg>
    <p:spTree>
      <p:nvGrpSpPr>
        <p:cNvPr id="1" name="Shape 723"/>
        <p:cNvGrpSpPr/>
        <p:nvPr/>
      </p:nvGrpSpPr>
      <p:grpSpPr>
        <a:xfrm>
          <a:off x="0" y="0"/>
          <a:ext cx="0" cy="0"/>
          <a:chOff x="0" y="0"/>
          <a:chExt cx="0" cy="0"/>
        </a:xfrm>
      </p:grpSpPr>
      <p:sp>
        <p:nvSpPr>
          <p:cNvPr id="724" name="Google Shape;724;p9"/>
          <p:cNvSpPr/>
          <p:nvPr/>
        </p:nvSpPr>
        <p:spPr>
          <a:xfrm>
            <a:off x="5295891" y="1847847"/>
            <a:ext cx="7631167" cy="5469333"/>
          </a:xfrm>
          <a:custGeom>
            <a:avLst/>
            <a:gdLst/>
            <a:ahLst/>
            <a:cxnLst/>
            <a:rect l="l" t="t" r="r" b="b"/>
            <a:pathLst>
              <a:path w="228935" h="164080" extrusionOk="0">
                <a:moveTo>
                  <a:pt x="215315" y="12574"/>
                </a:moveTo>
                <a:cubicBezTo>
                  <a:pt x="209286" y="-9901"/>
                  <a:pt x="196650" y="1529"/>
                  <a:pt x="176834" y="17527"/>
                </a:cubicBezTo>
                <a:cubicBezTo>
                  <a:pt x="157018" y="33526"/>
                  <a:pt x="119542" y="89268"/>
                  <a:pt x="96421" y="108565"/>
                </a:cubicBezTo>
                <a:cubicBezTo>
                  <a:pt x="73300" y="127862"/>
                  <a:pt x="53989" y="129951"/>
                  <a:pt x="38107" y="133309"/>
                </a:cubicBezTo>
                <a:cubicBezTo>
                  <a:pt x="22225" y="136668"/>
                  <a:pt x="2534" y="125358"/>
                  <a:pt x="1130" y="128716"/>
                </a:cubicBezTo>
                <a:cubicBezTo>
                  <a:pt x="-274" y="132075"/>
                  <a:pt x="-5629" y="149516"/>
                  <a:pt x="29684" y="153460"/>
                </a:cubicBezTo>
                <a:cubicBezTo>
                  <a:pt x="64997" y="157404"/>
                  <a:pt x="182069" y="175861"/>
                  <a:pt x="213007" y="152380"/>
                </a:cubicBezTo>
                <a:cubicBezTo>
                  <a:pt x="243946" y="128899"/>
                  <a:pt x="221344" y="35050"/>
                  <a:pt x="215315" y="12574"/>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sp>
      <p:sp>
        <p:nvSpPr>
          <p:cNvPr id="725" name="Google Shape;725;p9"/>
          <p:cNvSpPr/>
          <p:nvPr/>
        </p:nvSpPr>
        <p:spPr>
          <a:xfrm rot="-231747">
            <a:off x="6976938" y="-228909"/>
            <a:ext cx="5880212" cy="5804409"/>
          </a:xfrm>
          <a:custGeom>
            <a:avLst/>
            <a:gdLst/>
            <a:ahLst/>
            <a:cxnLst/>
            <a:rect l="l" t="t" r="r" b="b"/>
            <a:pathLst>
              <a:path w="196413" h="193881" extrusionOk="0">
                <a:moveTo>
                  <a:pt x="19847" y="26883"/>
                </a:moveTo>
                <a:cubicBezTo>
                  <a:pt x="-9622" y="38504"/>
                  <a:pt x="-359" y="69171"/>
                  <a:pt x="10096" y="78733"/>
                </a:cubicBezTo>
                <a:cubicBezTo>
                  <a:pt x="20551" y="88296"/>
                  <a:pt x="64862" y="77799"/>
                  <a:pt x="82576" y="84258"/>
                </a:cubicBezTo>
                <a:cubicBezTo>
                  <a:pt x="100290" y="90717"/>
                  <a:pt x="109824" y="100325"/>
                  <a:pt x="116379" y="117488"/>
                </a:cubicBezTo>
                <a:cubicBezTo>
                  <a:pt x="122934" y="134652"/>
                  <a:pt x="112966" y="178346"/>
                  <a:pt x="121904" y="187239"/>
                </a:cubicBezTo>
                <a:cubicBezTo>
                  <a:pt x="130842" y="196132"/>
                  <a:pt x="159174" y="200552"/>
                  <a:pt x="170008" y="170846"/>
                </a:cubicBezTo>
                <a:cubicBezTo>
                  <a:pt x="180842" y="141141"/>
                  <a:pt x="211936" y="33000"/>
                  <a:pt x="186909" y="9006"/>
                </a:cubicBezTo>
                <a:cubicBezTo>
                  <a:pt x="161882" y="-14988"/>
                  <a:pt x="49316" y="15262"/>
                  <a:pt x="19847" y="26883"/>
                </a:cubicBezTo>
                <a:close/>
              </a:path>
            </a:pathLst>
          </a:custGeom>
          <a:gradFill>
            <a:gsLst>
              <a:gs pos="0">
                <a:schemeClr val="accent3"/>
              </a:gs>
              <a:gs pos="15000">
                <a:schemeClr val="accent6"/>
              </a:gs>
              <a:gs pos="34000">
                <a:schemeClr val="accent4"/>
              </a:gs>
              <a:gs pos="58999">
                <a:srgbClr val="FFD966">
                  <a:alpha val="10196"/>
                </a:srgbClr>
              </a:gs>
              <a:gs pos="65000">
                <a:srgbClr val="FFD966">
                  <a:alpha val="0"/>
                </a:srgbClr>
              </a:gs>
              <a:gs pos="100000">
                <a:srgbClr val="4949E7">
                  <a:alpha val="0"/>
                </a:srgbClr>
              </a:gs>
            </a:gsLst>
            <a:lin ang="8100019" scaled="0"/>
          </a:gradFill>
          <a:ln>
            <a:noFill/>
          </a:ln>
        </p:spPr>
      </p:sp>
      <p:grpSp>
        <p:nvGrpSpPr>
          <p:cNvPr id="726" name="Google Shape;726;p9"/>
          <p:cNvGrpSpPr/>
          <p:nvPr/>
        </p:nvGrpSpPr>
        <p:grpSpPr>
          <a:xfrm>
            <a:off x="-1050809" y="-5574529"/>
            <a:ext cx="13532800" cy="13706000"/>
            <a:chOff x="-1444750" y="-4153072"/>
            <a:chExt cx="10149600" cy="10279500"/>
          </a:xfrm>
        </p:grpSpPr>
        <p:sp>
          <p:nvSpPr>
            <p:cNvPr id="727" name="Google Shape;727;p9"/>
            <p:cNvSpPr/>
            <p:nvPr/>
          </p:nvSpPr>
          <p:spPr>
            <a:xfrm rot="-4510936">
              <a:off x="-562993" y="-3160529"/>
              <a:ext cx="8386085" cy="8294414"/>
            </a:xfrm>
            <a:prstGeom prst="chord">
              <a:avLst>
                <a:gd name="adj1" fmla="val 3561119"/>
                <a:gd name="adj2" fmla="val 16129306"/>
              </a:avLst>
            </a:prstGeom>
            <a:solidFill>
              <a:srgbClr val="FD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9"/>
            <p:cNvSpPr/>
            <p:nvPr/>
          </p:nvSpPr>
          <p:spPr>
            <a:xfrm>
              <a:off x="-710350" y="-38033"/>
              <a:ext cx="4144500" cy="5209200"/>
            </a:xfrm>
            <a:prstGeom prst="rect">
              <a:avLst/>
            </a:prstGeom>
            <a:solidFill>
              <a:srgbClr val="FD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9" name="Google Shape;729;p9"/>
          <p:cNvGrpSpPr/>
          <p:nvPr/>
        </p:nvGrpSpPr>
        <p:grpSpPr>
          <a:xfrm rot="-3104368">
            <a:off x="10720737" y="998510"/>
            <a:ext cx="811356" cy="1020093"/>
            <a:chOff x="5875275" y="4587600"/>
            <a:chExt cx="202025" cy="254000"/>
          </a:xfrm>
        </p:grpSpPr>
        <p:sp>
          <p:nvSpPr>
            <p:cNvPr id="730" name="Google Shape;730;p9"/>
            <p:cNvSpPr/>
            <p:nvPr/>
          </p:nvSpPr>
          <p:spPr>
            <a:xfrm>
              <a:off x="5875275" y="4587625"/>
              <a:ext cx="202025" cy="253975"/>
            </a:xfrm>
            <a:custGeom>
              <a:avLst/>
              <a:gdLst/>
              <a:ahLst/>
              <a:cxnLst/>
              <a:rect l="l" t="t" r="r" b="b"/>
              <a:pathLst>
                <a:path w="8081" h="10159" extrusionOk="0">
                  <a:moveTo>
                    <a:pt x="1884" y="1234"/>
                  </a:moveTo>
                  <a:cubicBezTo>
                    <a:pt x="2085" y="1234"/>
                    <a:pt x="2292" y="1297"/>
                    <a:pt x="2477" y="1361"/>
                  </a:cubicBezTo>
                  <a:cubicBezTo>
                    <a:pt x="2865" y="1496"/>
                    <a:pt x="3228" y="1650"/>
                    <a:pt x="3534" y="1934"/>
                  </a:cubicBezTo>
                  <a:cubicBezTo>
                    <a:pt x="3821" y="2197"/>
                    <a:pt x="4084" y="2487"/>
                    <a:pt x="4344" y="2770"/>
                  </a:cubicBezTo>
                  <a:cubicBezTo>
                    <a:pt x="4900" y="3372"/>
                    <a:pt x="5424" y="4012"/>
                    <a:pt x="5865" y="4703"/>
                  </a:cubicBezTo>
                  <a:cubicBezTo>
                    <a:pt x="6251" y="5312"/>
                    <a:pt x="6570" y="5967"/>
                    <a:pt x="6784" y="6656"/>
                  </a:cubicBezTo>
                  <a:cubicBezTo>
                    <a:pt x="6892" y="7007"/>
                    <a:pt x="6971" y="7370"/>
                    <a:pt x="7018" y="7735"/>
                  </a:cubicBezTo>
                  <a:cubicBezTo>
                    <a:pt x="7061" y="8081"/>
                    <a:pt x="7123" y="8506"/>
                    <a:pt x="6978" y="8835"/>
                  </a:cubicBezTo>
                  <a:cubicBezTo>
                    <a:pt x="6833" y="9163"/>
                    <a:pt x="6471" y="9313"/>
                    <a:pt x="6127" y="9313"/>
                  </a:cubicBezTo>
                  <a:cubicBezTo>
                    <a:pt x="6074" y="9313"/>
                    <a:pt x="6022" y="9310"/>
                    <a:pt x="5971" y="9303"/>
                  </a:cubicBezTo>
                  <a:cubicBezTo>
                    <a:pt x="5543" y="9244"/>
                    <a:pt x="5177" y="8960"/>
                    <a:pt x="4868" y="8674"/>
                  </a:cubicBezTo>
                  <a:cubicBezTo>
                    <a:pt x="4344" y="8186"/>
                    <a:pt x="3863" y="7650"/>
                    <a:pt x="3392" y="7106"/>
                  </a:cubicBezTo>
                  <a:cubicBezTo>
                    <a:pt x="3251" y="6853"/>
                    <a:pt x="3119" y="6589"/>
                    <a:pt x="2978" y="6329"/>
                  </a:cubicBezTo>
                  <a:cubicBezTo>
                    <a:pt x="2625" y="5674"/>
                    <a:pt x="2148" y="5111"/>
                    <a:pt x="1743" y="4489"/>
                  </a:cubicBezTo>
                  <a:cubicBezTo>
                    <a:pt x="1328" y="3857"/>
                    <a:pt x="1061" y="3159"/>
                    <a:pt x="1072" y="2395"/>
                  </a:cubicBezTo>
                  <a:cubicBezTo>
                    <a:pt x="1078" y="2019"/>
                    <a:pt x="1157" y="1542"/>
                    <a:pt x="1509" y="1331"/>
                  </a:cubicBezTo>
                  <a:cubicBezTo>
                    <a:pt x="1626" y="1261"/>
                    <a:pt x="1754" y="1234"/>
                    <a:pt x="1884" y="1234"/>
                  </a:cubicBezTo>
                  <a:close/>
                  <a:moveTo>
                    <a:pt x="1082" y="0"/>
                  </a:moveTo>
                  <a:cubicBezTo>
                    <a:pt x="844" y="0"/>
                    <a:pt x="610" y="66"/>
                    <a:pt x="413" y="228"/>
                  </a:cubicBezTo>
                  <a:cubicBezTo>
                    <a:pt x="8" y="564"/>
                    <a:pt x="1" y="1232"/>
                    <a:pt x="90" y="1687"/>
                  </a:cubicBezTo>
                  <a:cubicBezTo>
                    <a:pt x="153" y="2016"/>
                    <a:pt x="327" y="2468"/>
                    <a:pt x="505" y="2902"/>
                  </a:cubicBezTo>
                  <a:cubicBezTo>
                    <a:pt x="1131" y="4107"/>
                    <a:pt x="1822" y="5223"/>
                    <a:pt x="2625" y="6320"/>
                  </a:cubicBezTo>
                  <a:cubicBezTo>
                    <a:pt x="3093" y="6958"/>
                    <a:pt x="3590" y="7597"/>
                    <a:pt x="4015" y="8269"/>
                  </a:cubicBezTo>
                  <a:cubicBezTo>
                    <a:pt x="4400" y="8700"/>
                    <a:pt x="4805" y="9112"/>
                    <a:pt x="5253" y="9467"/>
                  </a:cubicBezTo>
                  <a:cubicBezTo>
                    <a:pt x="5668" y="9800"/>
                    <a:pt x="6155" y="10142"/>
                    <a:pt x="6705" y="10159"/>
                  </a:cubicBezTo>
                  <a:cubicBezTo>
                    <a:pt x="6713" y="10159"/>
                    <a:pt x="6722" y="10159"/>
                    <a:pt x="6730" y="10159"/>
                  </a:cubicBezTo>
                  <a:cubicBezTo>
                    <a:pt x="7235" y="10159"/>
                    <a:pt x="7636" y="9871"/>
                    <a:pt x="7781" y="9388"/>
                  </a:cubicBezTo>
                  <a:cubicBezTo>
                    <a:pt x="8081" y="8407"/>
                    <a:pt x="7798" y="7314"/>
                    <a:pt x="7403" y="6408"/>
                  </a:cubicBezTo>
                  <a:cubicBezTo>
                    <a:pt x="6922" y="5312"/>
                    <a:pt x="6248" y="4281"/>
                    <a:pt x="5513" y="3343"/>
                  </a:cubicBezTo>
                  <a:cubicBezTo>
                    <a:pt x="4815" y="2454"/>
                    <a:pt x="4011" y="1638"/>
                    <a:pt x="3090" y="979"/>
                  </a:cubicBezTo>
                  <a:cubicBezTo>
                    <a:pt x="2681" y="633"/>
                    <a:pt x="2198" y="334"/>
                    <a:pt x="1716" y="136"/>
                  </a:cubicBezTo>
                  <a:cubicBezTo>
                    <a:pt x="1517" y="54"/>
                    <a:pt x="1297" y="0"/>
                    <a:pt x="1082" y="0"/>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9"/>
            <p:cNvSpPr/>
            <p:nvPr/>
          </p:nvSpPr>
          <p:spPr>
            <a:xfrm>
              <a:off x="5892675" y="4612300"/>
              <a:ext cx="167525" cy="210875"/>
            </a:xfrm>
            <a:custGeom>
              <a:avLst/>
              <a:gdLst/>
              <a:ahLst/>
              <a:cxnLst/>
              <a:rect l="l" t="t" r="r" b="b"/>
              <a:pathLst>
                <a:path w="6701" h="8435" extrusionOk="0">
                  <a:moveTo>
                    <a:pt x="1556" y="1024"/>
                  </a:moveTo>
                  <a:cubicBezTo>
                    <a:pt x="1722" y="1024"/>
                    <a:pt x="1894" y="1077"/>
                    <a:pt x="2048" y="1131"/>
                  </a:cubicBezTo>
                  <a:cubicBezTo>
                    <a:pt x="2374" y="1243"/>
                    <a:pt x="2674" y="1371"/>
                    <a:pt x="2927" y="1605"/>
                  </a:cubicBezTo>
                  <a:cubicBezTo>
                    <a:pt x="3164" y="1823"/>
                    <a:pt x="3382" y="2063"/>
                    <a:pt x="3599" y="2300"/>
                  </a:cubicBezTo>
                  <a:cubicBezTo>
                    <a:pt x="4063" y="2800"/>
                    <a:pt x="4497" y="3330"/>
                    <a:pt x="4860" y="3907"/>
                  </a:cubicBezTo>
                  <a:cubicBezTo>
                    <a:pt x="5183" y="4411"/>
                    <a:pt x="5449" y="4954"/>
                    <a:pt x="5623" y="5526"/>
                  </a:cubicBezTo>
                  <a:cubicBezTo>
                    <a:pt x="5716" y="5820"/>
                    <a:pt x="5781" y="6119"/>
                    <a:pt x="5821" y="6423"/>
                  </a:cubicBezTo>
                  <a:cubicBezTo>
                    <a:pt x="5857" y="6709"/>
                    <a:pt x="5907" y="7061"/>
                    <a:pt x="5785" y="7335"/>
                  </a:cubicBezTo>
                  <a:cubicBezTo>
                    <a:pt x="5665" y="7607"/>
                    <a:pt x="5370" y="7733"/>
                    <a:pt x="5084" y="7733"/>
                  </a:cubicBezTo>
                  <a:cubicBezTo>
                    <a:pt x="5038" y="7733"/>
                    <a:pt x="4993" y="7730"/>
                    <a:pt x="4949" y="7723"/>
                  </a:cubicBezTo>
                  <a:cubicBezTo>
                    <a:pt x="4593" y="7677"/>
                    <a:pt x="4290" y="7440"/>
                    <a:pt x="4037" y="7203"/>
                  </a:cubicBezTo>
                  <a:cubicBezTo>
                    <a:pt x="3599" y="6795"/>
                    <a:pt x="3201" y="6350"/>
                    <a:pt x="2809" y="5902"/>
                  </a:cubicBezTo>
                  <a:cubicBezTo>
                    <a:pt x="2690" y="5688"/>
                    <a:pt x="2581" y="5471"/>
                    <a:pt x="2466" y="5257"/>
                  </a:cubicBezTo>
                  <a:cubicBezTo>
                    <a:pt x="2173" y="4710"/>
                    <a:pt x="1774" y="4242"/>
                    <a:pt x="1438" y="3726"/>
                  </a:cubicBezTo>
                  <a:cubicBezTo>
                    <a:pt x="1096" y="3202"/>
                    <a:pt x="876" y="2622"/>
                    <a:pt x="882" y="1987"/>
                  </a:cubicBezTo>
                  <a:cubicBezTo>
                    <a:pt x="889" y="1678"/>
                    <a:pt x="952" y="1279"/>
                    <a:pt x="1245" y="1105"/>
                  </a:cubicBezTo>
                  <a:cubicBezTo>
                    <a:pt x="1342" y="1047"/>
                    <a:pt x="1448" y="1024"/>
                    <a:pt x="1556" y="1024"/>
                  </a:cubicBezTo>
                  <a:close/>
                  <a:moveTo>
                    <a:pt x="889" y="0"/>
                  </a:moveTo>
                  <a:cubicBezTo>
                    <a:pt x="692" y="0"/>
                    <a:pt x="498" y="54"/>
                    <a:pt x="336" y="189"/>
                  </a:cubicBezTo>
                  <a:cubicBezTo>
                    <a:pt x="0" y="469"/>
                    <a:pt x="40" y="960"/>
                    <a:pt x="112" y="1338"/>
                  </a:cubicBezTo>
                  <a:cubicBezTo>
                    <a:pt x="210" y="1842"/>
                    <a:pt x="411" y="2303"/>
                    <a:pt x="589" y="2780"/>
                  </a:cubicBezTo>
                  <a:cubicBezTo>
                    <a:pt x="764" y="3251"/>
                    <a:pt x="971" y="3713"/>
                    <a:pt x="1218" y="4154"/>
                  </a:cubicBezTo>
                  <a:cubicBezTo>
                    <a:pt x="1475" y="4611"/>
                    <a:pt x="1791" y="5020"/>
                    <a:pt x="2127" y="5425"/>
                  </a:cubicBezTo>
                  <a:cubicBezTo>
                    <a:pt x="2825" y="6265"/>
                    <a:pt x="3493" y="7176"/>
                    <a:pt x="4353" y="7862"/>
                  </a:cubicBezTo>
                  <a:cubicBezTo>
                    <a:pt x="4698" y="8134"/>
                    <a:pt x="5103" y="8421"/>
                    <a:pt x="5561" y="8434"/>
                  </a:cubicBezTo>
                  <a:cubicBezTo>
                    <a:pt x="5569" y="8435"/>
                    <a:pt x="5577" y="8435"/>
                    <a:pt x="5585" y="8435"/>
                  </a:cubicBezTo>
                  <a:cubicBezTo>
                    <a:pt x="6002" y="8435"/>
                    <a:pt x="6334" y="8196"/>
                    <a:pt x="6453" y="7792"/>
                  </a:cubicBezTo>
                  <a:cubicBezTo>
                    <a:pt x="6701" y="6979"/>
                    <a:pt x="6467" y="6073"/>
                    <a:pt x="6137" y="5319"/>
                  </a:cubicBezTo>
                  <a:cubicBezTo>
                    <a:pt x="5742" y="4411"/>
                    <a:pt x="5179" y="3555"/>
                    <a:pt x="4570" y="2777"/>
                  </a:cubicBezTo>
                  <a:cubicBezTo>
                    <a:pt x="3991" y="2037"/>
                    <a:pt x="3374" y="1283"/>
                    <a:pt x="2608" y="736"/>
                  </a:cubicBezTo>
                  <a:cubicBezTo>
                    <a:pt x="2272" y="449"/>
                    <a:pt x="1818" y="279"/>
                    <a:pt x="1419" y="113"/>
                  </a:cubicBezTo>
                  <a:cubicBezTo>
                    <a:pt x="1252" y="45"/>
                    <a:pt x="1069" y="0"/>
                    <a:pt x="889"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9"/>
            <p:cNvSpPr/>
            <p:nvPr/>
          </p:nvSpPr>
          <p:spPr>
            <a:xfrm>
              <a:off x="5890200" y="4637350"/>
              <a:ext cx="175025" cy="157625"/>
            </a:xfrm>
            <a:custGeom>
              <a:avLst/>
              <a:gdLst/>
              <a:ahLst/>
              <a:cxnLst/>
              <a:rect l="l" t="t" r="r" b="b"/>
              <a:pathLst>
                <a:path w="7001" h="6305" extrusionOk="0">
                  <a:moveTo>
                    <a:pt x="3736" y="0"/>
                  </a:moveTo>
                  <a:cubicBezTo>
                    <a:pt x="3523" y="0"/>
                    <a:pt x="3308" y="23"/>
                    <a:pt x="3092" y="70"/>
                  </a:cubicBezTo>
                  <a:cubicBezTo>
                    <a:pt x="2107" y="287"/>
                    <a:pt x="1215" y="949"/>
                    <a:pt x="741" y="1871"/>
                  </a:cubicBezTo>
                  <a:cubicBezTo>
                    <a:pt x="639" y="2079"/>
                    <a:pt x="554" y="2292"/>
                    <a:pt x="497" y="2513"/>
                  </a:cubicBezTo>
                  <a:cubicBezTo>
                    <a:pt x="0" y="4442"/>
                    <a:pt x="1709" y="6112"/>
                    <a:pt x="3481" y="6290"/>
                  </a:cubicBezTo>
                  <a:cubicBezTo>
                    <a:pt x="3578" y="6300"/>
                    <a:pt x="3674" y="6304"/>
                    <a:pt x="3768" y="6304"/>
                  </a:cubicBezTo>
                  <a:cubicBezTo>
                    <a:pt x="4800" y="6304"/>
                    <a:pt x="5666" y="5742"/>
                    <a:pt x="6197" y="4943"/>
                  </a:cubicBezTo>
                  <a:cubicBezTo>
                    <a:pt x="6845" y="3968"/>
                    <a:pt x="7000" y="2638"/>
                    <a:pt x="6368" y="1541"/>
                  </a:cubicBezTo>
                  <a:cubicBezTo>
                    <a:pt x="5818" y="589"/>
                    <a:pt x="4818" y="0"/>
                    <a:pt x="3736" y="0"/>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9"/>
            <p:cNvSpPr/>
            <p:nvPr/>
          </p:nvSpPr>
          <p:spPr>
            <a:xfrm>
              <a:off x="5903125" y="4641625"/>
              <a:ext cx="145800" cy="150425"/>
            </a:xfrm>
            <a:custGeom>
              <a:avLst/>
              <a:gdLst/>
              <a:ahLst/>
              <a:cxnLst/>
              <a:rect l="l" t="t" r="r" b="b"/>
              <a:pathLst>
                <a:path w="5832" h="6017" extrusionOk="0">
                  <a:moveTo>
                    <a:pt x="2538" y="1"/>
                  </a:moveTo>
                  <a:cubicBezTo>
                    <a:pt x="2789" y="429"/>
                    <a:pt x="2855" y="1022"/>
                    <a:pt x="2822" y="1486"/>
                  </a:cubicBezTo>
                  <a:cubicBezTo>
                    <a:pt x="2809" y="1694"/>
                    <a:pt x="2753" y="1920"/>
                    <a:pt x="2651" y="2105"/>
                  </a:cubicBezTo>
                  <a:cubicBezTo>
                    <a:pt x="2614" y="2118"/>
                    <a:pt x="2575" y="2128"/>
                    <a:pt x="2535" y="2138"/>
                  </a:cubicBezTo>
                  <a:cubicBezTo>
                    <a:pt x="2485" y="2148"/>
                    <a:pt x="2436" y="2153"/>
                    <a:pt x="2386" y="2153"/>
                  </a:cubicBezTo>
                  <a:cubicBezTo>
                    <a:pt x="2341" y="2153"/>
                    <a:pt x="2296" y="2149"/>
                    <a:pt x="2252" y="2141"/>
                  </a:cubicBezTo>
                  <a:cubicBezTo>
                    <a:pt x="2015" y="1773"/>
                    <a:pt x="1847" y="1328"/>
                    <a:pt x="1739" y="966"/>
                  </a:cubicBezTo>
                  <a:cubicBezTo>
                    <a:pt x="1103" y="1493"/>
                    <a:pt x="0" y="2609"/>
                    <a:pt x="576" y="3442"/>
                  </a:cubicBezTo>
                  <a:cubicBezTo>
                    <a:pt x="728" y="3284"/>
                    <a:pt x="912" y="3195"/>
                    <a:pt x="1113" y="3159"/>
                  </a:cubicBezTo>
                  <a:lnTo>
                    <a:pt x="1113" y="3159"/>
                  </a:lnTo>
                  <a:cubicBezTo>
                    <a:pt x="1067" y="3449"/>
                    <a:pt x="1067" y="3745"/>
                    <a:pt x="1107" y="4034"/>
                  </a:cubicBezTo>
                  <a:cubicBezTo>
                    <a:pt x="1112" y="4071"/>
                    <a:pt x="1145" y="4091"/>
                    <a:pt x="1178" y="4091"/>
                  </a:cubicBezTo>
                  <a:cubicBezTo>
                    <a:pt x="1207" y="4091"/>
                    <a:pt x="1236" y="4076"/>
                    <a:pt x="1245" y="4044"/>
                  </a:cubicBezTo>
                  <a:cubicBezTo>
                    <a:pt x="1330" y="3712"/>
                    <a:pt x="1479" y="3435"/>
                    <a:pt x="1666" y="3172"/>
                  </a:cubicBezTo>
                  <a:cubicBezTo>
                    <a:pt x="1887" y="3221"/>
                    <a:pt x="2101" y="3317"/>
                    <a:pt x="2278" y="3438"/>
                  </a:cubicBezTo>
                  <a:cubicBezTo>
                    <a:pt x="2776" y="3781"/>
                    <a:pt x="3079" y="4390"/>
                    <a:pt x="2842" y="4973"/>
                  </a:cubicBezTo>
                  <a:cubicBezTo>
                    <a:pt x="3039" y="5035"/>
                    <a:pt x="3217" y="5171"/>
                    <a:pt x="3375" y="5295"/>
                  </a:cubicBezTo>
                  <a:cubicBezTo>
                    <a:pt x="3596" y="5473"/>
                    <a:pt x="3803" y="5677"/>
                    <a:pt x="3971" y="5905"/>
                  </a:cubicBezTo>
                  <a:cubicBezTo>
                    <a:pt x="3997" y="5938"/>
                    <a:pt x="4023" y="5973"/>
                    <a:pt x="4047" y="6017"/>
                  </a:cubicBezTo>
                  <a:cubicBezTo>
                    <a:pt x="4178" y="5973"/>
                    <a:pt x="4304" y="5924"/>
                    <a:pt x="4429" y="5868"/>
                  </a:cubicBezTo>
                  <a:cubicBezTo>
                    <a:pt x="4122" y="5434"/>
                    <a:pt x="3747" y="5042"/>
                    <a:pt x="3329" y="4716"/>
                  </a:cubicBezTo>
                  <a:cubicBezTo>
                    <a:pt x="3319" y="4706"/>
                    <a:pt x="3309" y="4689"/>
                    <a:pt x="3309" y="4677"/>
                  </a:cubicBezTo>
                  <a:cubicBezTo>
                    <a:pt x="3365" y="4387"/>
                    <a:pt x="3375" y="4090"/>
                    <a:pt x="3441" y="3800"/>
                  </a:cubicBezTo>
                  <a:cubicBezTo>
                    <a:pt x="3194" y="3751"/>
                    <a:pt x="2950" y="3695"/>
                    <a:pt x="2704" y="3642"/>
                  </a:cubicBezTo>
                  <a:cubicBezTo>
                    <a:pt x="2670" y="3636"/>
                    <a:pt x="2664" y="3593"/>
                    <a:pt x="2680" y="3570"/>
                  </a:cubicBezTo>
                  <a:cubicBezTo>
                    <a:pt x="2838" y="3277"/>
                    <a:pt x="3075" y="3046"/>
                    <a:pt x="3356" y="2879"/>
                  </a:cubicBezTo>
                  <a:lnTo>
                    <a:pt x="3356" y="2879"/>
                  </a:lnTo>
                  <a:cubicBezTo>
                    <a:pt x="3350" y="2879"/>
                    <a:pt x="3344" y="2879"/>
                    <a:pt x="3339" y="2879"/>
                  </a:cubicBezTo>
                  <a:cubicBezTo>
                    <a:pt x="3161" y="2879"/>
                    <a:pt x="2999" y="2830"/>
                    <a:pt x="2851" y="2747"/>
                  </a:cubicBezTo>
                  <a:cubicBezTo>
                    <a:pt x="3049" y="2434"/>
                    <a:pt x="3306" y="2187"/>
                    <a:pt x="3596" y="1957"/>
                  </a:cubicBezTo>
                  <a:cubicBezTo>
                    <a:pt x="3699" y="1916"/>
                    <a:pt x="3825" y="1883"/>
                    <a:pt x="3943" y="1883"/>
                  </a:cubicBezTo>
                  <a:cubicBezTo>
                    <a:pt x="4005" y="1883"/>
                    <a:pt x="4065" y="1892"/>
                    <a:pt x="4119" y="1914"/>
                  </a:cubicBezTo>
                  <a:cubicBezTo>
                    <a:pt x="4116" y="1904"/>
                    <a:pt x="4116" y="1897"/>
                    <a:pt x="4119" y="1888"/>
                  </a:cubicBezTo>
                  <a:cubicBezTo>
                    <a:pt x="4274" y="2029"/>
                    <a:pt x="4409" y="2191"/>
                    <a:pt x="4521" y="2395"/>
                  </a:cubicBezTo>
                  <a:cubicBezTo>
                    <a:pt x="4695" y="2718"/>
                    <a:pt x="4784" y="3083"/>
                    <a:pt x="4774" y="3449"/>
                  </a:cubicBezTo>
                  <a:cubicBezTo>
                    <a:pt x="4722" y="3619"/>
                    <a:pt x="4633" y="3777"/>
                    <a:pt x="4517" y="3926"/>
                  </a:cubicBezTo>
                  <a:cubicBezTo>
                    <a:pt x="4809" y="4125"/>
                    <a:pt x="5177" y="4248"/>
                    <a:pt x="5537" y="4248"/>
                  </a:cubicBezTo>
                  <a:cubicBezTo>
                    <a:pt x="5636" y="4248"/>
                    <a:pt x="5735" y="4239"/>
                    <a:pt x="5831" y="4219"/>
                  </a:cubicBezTo>
                  <a:cubicBezTo>
                    <a:pt x="5752" y="4195"/>
                    <a:pt x="5673" y="4173"/>
                    <a:pt x="5594" y="4146"/>
                  </a:cubicBezTo>
                  <a:cubicBezTo>
                    <a:pt x="5275" y="4034"/>
                    <a:pt x="5015" y="3886"/>
                    <a:pt x="4926" y="3543"/>
                  </a:cubicBezTo>
                  <a:cubicBezTo>
                    <a:pt x="4919" y="3508"/>
                    <a:pt x="4912" y="3472"/>
                    <a:pt x="4903" y="3435"/>
                  </a:cubicBezTo>
                  <a:cubicBezTo>
                    <a:pt x="4919" y="3043"/>
                    <a:pt x="4827" y="2654"/>
                    <a:pt x="4636" y="2309"/>
                  </a:cubicBezTo>
                  <a:cubicBezTo>
                    <a:pt x="4531" y="2118"/>
                    <a:pt x="4389" y="1920"/>
                    <a:pt x="4218" y="1756"/>
                  </a:cubicBezTo>
                  <a:cubicBezTo>
                    <a:pt x="4201" y="1634"/>
                    <a:pt x="4221" y="1499"/>
                    <a:pt x="4287" y="1347"/>
                  </a:cubicBezTo>
                  <a:cubicBezTo>
                    <a:pt x="4297" y="1322"/>
                    <a:pt x="4318" y="1308"/>
                    <a:pt x="4343" y="1308"/>
                  </a:cubicBezTo>
                  <a:cubicBezTo>
                    <a:pt x="4349" y="1308"/>
                    <a:pt x="4356" y="1309"/>
                    <a:pt x="4363" y="1311"/>
                  </a:cubicBezTo>
                  <a:cubicBezTo>
                    <a:pt x="4392" y="1315"/>
                    <a:pt x="4719" y="1367"/>
                    <a:pt x="4883" y="1443"/>
                  </a:cubicBezTo>
                  <a:cubicBezTo>
                    <a:pt x="4324" y="696"/>
                    <a:pt x="3356" y="409"/>
                    <a:pt x="253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9"/>
            <p:cNvSpPr/>
            <p:nvPr/>
          </p:nvSpPr>
          <p:spPr>
            <a:xfrm>
              <a:off x="5896525" y="4587600"/>
              <a:ext cx="180775" cy="252525"/>
            </a:xfrm>
            <a:custGeom>
              <a:avLst/>
              <a:gdLst/>
              <a:ahLst/>
              <a:cxnLst/>
              <a:rect l="l" t="t" r="r" b="b"/>
              <a:pathLst>
                <a:path w="7231" h="10101" extrusionOk="0">
                  <a:moveTo>
                    <a:pt x="227" y="1"/>
                  </a:moveTo>
                  <a:cubicBezTo>
                    <a:pt x="151" y="1"/>
                    <a:pt x="75" y="7"/>
                    <a:pt x="0" y="22"/>
                  </a:cubicBezTo>
                  <a:cubicBezTo>
                    <a:pt x="274" y="443"/>
                    <a:pt x="570" y="849"/>
                    <a:pt x="870" y="1250"/>
                  </a:cubicBezTo>
                  <a:cubicBezTo>
                    <a:pt x="923" y="1239"/>
                    <a:pt x="978" y="1235"/>
                    <a:pt x="1033" y="1235"/>
                  </a:cubicBezTo>
                  <a:cubicBezTo>
                    <a:pt x="1233" y="1235"/>
                    <a:pt x="1441" y="1297"/>
                    <a:pt x="1627" y="1362"/>
                  </a:cubicBezTo>
                  <a:cubicBezTo>
                    <a:pt x="2015" y="1497"/>
                    <a:pt x="2378" y="1651"/>
                    <a:pt x="2684" y="1935"/>
                  </a:cubicBezTo>
                  <a:cubicBezTo>
                    <a:pt x="2971" y="2198"/>
                    <a:pt x="3234" y="2488"/>
                    <a:pt x="3494" y="2771"/>
                  </a:cubicBezTo>
                  <a:cubicBezTo>
                    <a:pt x="4050" y="3373"/>
                    <a:pt x="4574" y="4013"/>
                    <a:pt x="5015" y="4704"/>
                  </a:cubicBezTo>
                  <a:cubicBezTo>
                    <a:pt x="5401" y="5313"/>
                    <a:pt x="5720" y="5968"/>
                    <a:pt x="5934" y="6657"/>
                  </a:cubicBezTo>
                  <a:cubicBezTo>
                    <a:pt x="6042" y="7008"/>
                    <a:pt x="6121" y="7371"/>
                    <a:pt x="6168" y="7736"/>
                  </a:cubicBezTo>
                  <a:cubicBezTo>
                    <a:pt x="6211" y="8082"/>
                    <a:pt x="6273" y="8507"/>
                    <a:pt x="6128" y="8836"/>
                  </a:cubicBezTo>
                  <a:cubicBezTo>
                    <a:pt x="6062" y="8981"/>
                    <a:pt x="5957" y="9090"/>
                    <a:pt x="5828" y="9169"/>
                  </a:cubicBezTo>
                  <a:cubicBezTo>
                    <a:pt x="5875" y="9264"/>
                    <a:pt x="5918" y="9356"/>
                    <a:pt x="5960" y="9452"/>
                  </a:cubicBezTo>
                  <a:cubicBezTo>
                    <a:pt x="6059" y="9669"/>
                    <a:pt x="6151" y="9886"/>
                    <a:pt x="6257" y="10101"/>
                  </a:cubicBezTo>
                  <a:cubicBezTo>
                    <a:pt x="6579" y="9995"/>
                    <a:pt x="6826" y="9745"/>
                    <a:pt x="6931" y="9389"/>
                  </a:cubicBezTo>
                  <a:cubicBezTo>
                    <a:pt x="7231" y="8408"/>
                    <a:pt x="6948" y="7315"/>
                    <a:pt x="6553" y="6409"/>
                  </a:cubicBezTo>
                  <a:cubicBezTo>
                    <a:pt x="6072" y="5313"/>
                    <a:pt x="5398" y="4282"/>
                    <a:pt x="4663" y="3344"/>
                  </a:cubicBezTo>
                  <a:cubicBezTo>
                    <a:pt x="3965" y="2455"/>
                    <a:pt x="3161" y="1639"/>
                    <a:pt x="2240" y="980"/>
                  </a:cubicBezTo>
                  <a:cubicBezTo>
                    <a:pt x="1831" y="634"/>
                    <a:pt x="1348" y="335"/>
                    <a:pt x="866" y="137"/>
                  </a:cubicBezTo>
                  <a:cubicBezTo>
                    <a:pt x="665" y="55"/>
                    <a:pt x="443" y="1"/>
                    <a:pt x="227"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9"/>
            <p:cNvSpPr/>
            <p:nvPr/>
          </p:nvSpPr>
          <p:spPr>
            <a:xfrm>
              <a:off x="5913400" y="4612300"/>
              <a:ext cx="146800" cy="207900"/>
            </a:xfrm>
            <a:custGeom>
              <a:avLst/>
              <a:gdLst/>
              <a:ahLst/>
              <a:cxnLst/>
              <a:rect l="l" t="t" r="r" b="b"/>
              <a:pathLst>
                <a:path w="5872" h="8316" extrusionOk="0">
                  <a:moveTo>
                    <a:pt x="60" y="1"/>
                  </a:moveTo>
                  <a:cubicBezTo>
                    <a:pt x="40" y="1"/>
                    <a:pt x="20" y="1"/>
                    <a:pt x="1" y="2"/>
                  </a:cubicBezTo>
                  <a:cubicBezTo>
                    <a:pt x="251" y="341"/>
                    <a:pt x="504" y="680"/>
                    <a:pt x="748" y="1026"/>
                  </a:cubicBezTo>
                  <a:cubicBezTo>
                    <a:pt x="910" y="1029"/>
                    <a:pt x="1074" y="1078"/>
                    <a:pt x="1219" y="1131"/>
                  </a:cubicBezTo>
                  <a:cubicBezTo>
                    <a:pt x="1545" y="1243"/>
                    <a:pt x="1845" y="1371"/>
                    <a:pt x="2098" y="1605"/>
                  </a:cubicBezTo>
                  <a:cubicBezTo>
                    <a:pt x="2335" y="1823"/>
                    <a:pt x="2553" y="2063"/>
                    <a:pt x="2770" y="2300"/>
                  </a:cubicBezTo>
                  <a:cubicBezTo>
                    <a:pt x="3234" y="2800"/>
                    <a:pt x="3668" y="3330"/>
                    <a:pt x="4031" y="3907"/>
                  </a:cubicBezTo>
                  <a:cubicBezTo>
                    <a:pt x="4354" y="4411"/>
                    <a:pt x="4620" y="4954"/>
                    <a:pt x="4794" y="5526"/>
                  </a:cubicBezTo>
                  <a:cubicBezTo>
                    <a:pt x="4887" y="5820"/>
                    <a:pt x="4952" y="6119"/>
                    <a:pt x="4992" y="6423"/>
                  </a:cubicBezTo>
                  <a:cubicBezTo>
                    <a:pt x="5028" y="6709"/>
                    <a:pt x="5078" y="7061"/>
                    <a:pt x="4956" y="7335"/>
                  </a:cubicBezTo>
                  <a:cubicBezTo>
                    <a:pt x="4923" y="7414"/>
                    <a:pt x="4870" y="7482"/>
                    <a:pt x="4811" y="7535"/>
                  </a:cubicBezTo>
                  <a:cubicBezTo>
                    <a:pt x="4956" y="7792"/>
                    <a:pt x="5094" y="8052"/>
                    <a:pt x="5220" y="8316"/>
                  </a:cubicBezTo>
                  <a:cubicBezTo>
                    <a:pt x="5410" y="8210"/>
                    <a:pt x="5555" y="8029"/>
                    <a:pt x="5624" y="7792"/>
                  </a:cubicBezTo>
                  <a:cubicBezTo>
                    <a:pt x="5872" y="6979"/>
                    <a:pt x="5638" y="6073"/>
                    <a:pt x="5308" y="5319"/>
                  </a:cubicBezTo>
                  <a:cubicBezTo>
                    <a:pt x="4913" y="4411"/>
                    <a:pt x="4350" y="3555"/>
                    <a:pt x="3741" y="2777"/>
                  </a:cubicBezTo>
                  <a:cubicBezTo>
                    <a:pt x="3162" y="2037"/>
                    <a:pt x="2545" y="1283"/>
                    <a:pt x="1779" y="736"/>
                  </a:cubicBezTo>
                  <a:cubicBezTo>
                    <a:pt x="1443" y="449"/>
                    <a:pt x="989" y="279"/>
                    <a:pt x="590" y="113"/>
                  </a:cubicBezTo>
                  <a:cubicBezTo>
                    <a:pt x="421" y="42"/>
                    <a:pt x="239" y="1"/>
                    <a:pt x="60"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9"/>
          <p:cNvGrpSpPr/>
          <p:nvPr/>
        </p:nvGrpSpPr>
        <p:grpSpPr>
          <a:xfrm>
            <a:off x="11232003" y="5870931"/>
            <a:ext cx="534029" cy="534131"/>
            <a:chOff x="5715100" y="2545000"/>
            <a:chExt cx="379750" cy="379750"/>
          </a:xfrm>
        </p:grpSpPr>
        <p:sp>
          <p:nvSpPr>
            <p:cNvPr id="737" name="Google Shape;737;p9"/>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9"/>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9"/>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9"/>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9"/>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9"/>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9"/>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9"/>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9"/>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9"/>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9"/>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9"/>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9"/>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9"/>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9"/>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9"/>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9"/>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9"/>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9"/>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9"/>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9"/>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9"/>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9"/>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9"/>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9"/>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9"/>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3" name="Google Shape;763;p9"/>
          <p:cNvGrpSpPr/>
          <p:nvPr/>
        </p:nvGrpSpPr>
        <p:grpSpPr>
          <a:xfrm rot="-4500040">
            <a:off x="11569095" y="3529451"/>
            <a:ext cx="52899" cy="255259"/>
            <a:chOff x="2785650" y="3828250"/>
            <a:chExt cx="39675" cy="191450"/>
          </a:xfrm>
        </p:grpSpPr>
        <p:sp>
          <p:nvSpPr>
            <p:cNvPr id="764" name="Google Shape;764;p9"/>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9"/>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9"/>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67" name="Google Shape;767;p9"/>
          <p:cNvSpPr/>
          <p:nvPr/>
        </p:nvSpPr>
        <p:spPr>
          <a:xfrm rot="-4500040">
            <a:off x="10436297" y="51183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8" name="Google Shape;768;p9"/>
          <p:cNvSpPr/>
          <p:nvPr/>
        </p:nvSpPr>
        <p:spPr>
          <a:xfrm rot="-4500040">
            <a:off x="11798731" y="19321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9" name="Google Shape;769;p9"/>
          <p:cNvSpPr/>
          <p:nvPr/>
        </p:nvSpPr>
        <p:spPr>
          <a:xfrm rot="-4500040">
            <a:off x="11840297" y="55442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0" name="Google Shape;770;p9"/>
          <p:cNvSpPr/>
          <p:nvPr/>
        </p:nvSpPr>
        <p:spPr>
          <a:xfrm>
            <a:off x="11551959" y="26297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1" name="Google Shape;771;p9"/>
          <p:cNvSpPr/>
          <p:nvPr/>
        </p:nvSpPr>
        <p:spPr>
          <a:xfrm>
            <a:off x="11412292" y="47188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2" name="Google Shape;772;p9"/>
          <p:cNvSpPr/>
          <p:nvPr/>
        </p:nvSpPr>
        <p:spPr>
          <a:xfrm>
            <a:off x="11523309" y="9896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3" name="Google Shape;773;p9"/>
          <p:cNvSpPr/>
          <p:nvPr/>
        </p:nvSpPr>
        <p:spPr>
          <a:xfrm>
            <a:off x="10885259" y="56967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4" name="Google Shape;774;p9"/>
          <p:cNvSpPr/>
          <p:nvPr/>
        </p:nvSpPr>
        <p:spPr>
          <a:xfrm>
            <a:off x="10854792" y="4170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9"/>
          <p:cNvSpPr/>
          <p:nvPr/>
        </p:nvSpPr>
        <p:spPr>
          <a:xfrm rot="-4500040">
            <a:off x="11064564" y="51625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9"/>
          <p:cNvSpPr/>
          <p:nvPr/>
        </p:nvSpPr>
        <p:spPr>
          <a:xfrm>
            <a:off x="10819425" y="64267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9"/>
          <p:cNvSpPr/>
          <p:nvPr/>
        </p:nvSpPr>
        <p:spPr>
          <a:xfrm rot="-4500040">
            <a:off x="11843297" y="65607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8" name="Google Shape;778;p9"/>
          <p:cNvSpPr/>
          <p:nvPr/>
        </p:nvSpPr>
        <p:spPr>
          <a:xfrm>
            <a:off x="10345459" y="55994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9" name="Google Shape;779;p9"/>
          <p:cNvSpPr/>
          <p:nvPr/>
        </p:nvSpPr>
        <p:spPr>
          <a:xfrm rot="-4500040">
            <a:off x="10728331" y="45431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0" name="Google Shape;780;p9"/>
          <p:cNvSpPr/>
          <p:nvPr/>
        </p:nvSpPr>
        <p:spPr>
          <a:xfrm>
            <a:off x="11772743" y="4170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1" name="Google Shape;781;p9"/>
          <p:cNvSpPr/>
          <p:nvPr/>
        </p:nvSpPr>
        <p:spPr>
          <a:xfrm rot="-4500040">
            <a:off x="11082297" y="35697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9"/>
          <p:cNvSpPr/>
          <p:nvPr/>
        </p:nvSpPr>
        <p:spPr>
          <a:xfrm>
            <a:off x="11739692" y="31348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9"/>
          <p:cNvSpPr/>
          <p:nvPr/>
        </p:nvSpPr>
        <p:spPr>
          <a:xfrm rot="-4500040">
            <a:off x="11857997" y="49160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9"/>
          <p:cNvSpPr/>
          <p:nvPr/>
        </p:nvSpPr>
        <p:spPr>
          <a:xfrm>
            <a:off x="11232109" y="29225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9"/>
          <p:cNvSpPr/>
          <p:nvPr/>
        </p:nvSpPr>
        <p:spPr>
          <a:xfrm rot="-4500040">
            <a:off x="11887197" y="23303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9"/>
          <p:cNvSpPr/>
          <p:nvPr/>
        </p:nvSpPr>
        <p:spPr>
          <a:xfrm>
            <a:off x="11379125" y="3526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9"/>
          <p:cNvSpPr/>
          <p:nvPr/>
        </p:nvSpPr>
        <p:spPr>
          <a:xfrm rot="-4500040">
            <a:off x="11409364" y="21622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8" name="Google Shape;788;p9"/>
          <p:cNvSpPr/>
          <p:nvPr/>
        </p:nvSpPr>
        <p:spPr>
          <a:xfrm rot="-4500040">
            <a:off x="11904897" y="9941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9" name="Google Shape;789;p9"/>
          <p:cNvGrpSpPr/>
          <p:nvPr/>
        </p:nvGrpSpPr>
        <p:grpSpPr>
          <a:xfrm>
            <a:off x="11145575" y="4170242"/>
            <a:ext cx="260247" cy="260191"/>
            <a:chOff x="5242300" y="323400"/>
            <a:chExt cx="228500" cy="228425"/>
          </a:xfrm>
        </p:grpSpPr>
        <p:sp>
          <p:nvSpPr>
            <p:cNvPr id="790" name="Google Shape;790;p9"/>
            <p:cNvSpPr/>
            <p:nvPr/>
          </p:nvSpPr>
          <p:spPr>
            <a:xfrm>
              <a:off x="5242300" y="323400"/>
              <a:ext cx="228500" cy="228425"/>
            </a:xfrm>
            <a:custGeom>
              <a:avLst/>
              <a:gdLst/>
              <a:ahLst/>
              <a:cxnLst/>
              <a:rect l="l" t="t" r="r" b="b"/>
              <a:pathLst>
                <a:path w="9140" h="9137" extrusionOk="0">
                  <a:moveTo>
                    <a:pt x="4570" y="0"/>
                  </a:moveTo>
                  <a:cubicBezTo>
                    <a:pt x="2045" y="0"/>
                    <a:pt x="0" y="2045"/>
                    <a:pt x="0" y="4570"/>
                  </a:cubicBezTo>
                  <a:cubicBezTo>
                    <a:pt x="0" y="7093"/>
                    <a:pt x="2045" y="9137"/>
                    <a:pt x="4570" y="9137"/>
                  </a:cubicBezTo>
                  <a:cubicBezTo>
                    <a:pt x="7096" y="9137"/>
                    <a:pt x="9140" y="7093"/>
                    <a:pt x="9140" y="4570"/>
                  </a:cubicBezTo>
                  <a:cubicBezTo>
                    <a:pt x="9140" y="2045"/>
                    <a:pt x="7096" y="0"/>
                    <a:pt x="4570"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9"/>
            <p:cNvSpPr/>
            <p:nvPr/>
          </p:nvSpPr>
          <p:spPr>
            <a:xfrm>
              <a:off x="5276300" y="431100"/>
              <a:ext cx="164150" cy="118800"/>
            </a:xfrm>
            <a:custGeom>
              <a:avLst/>
              <a:gdLst/>
              <a:ahLst/>
              <a:cxnLst/>
              <a:rect l="l" t="t" r="r" b="b"/>
              <a:pathLst>
                <a:path w="6566" h="4752" extrusionOk="0">
                  <a:moveTo>
                    <a:pt x="5031" y="431"/>
                  </a:moveTo>
                  <a:cubicBezTo>
                    <a:pt x="5113" y="598"/>
                    <a:pt x="5394" y="513"/>
                    <a:pt x="5397" y="671"/>
                  </a:cubicBezTo>
                  <a:cubicBezTo>
                    <a:pt x="5207" y="846"/>
                    <a:pt x="5082" y="901"/>
                    <a:pt x="4985" y="901"/>
                  </a:cubicBezTo>
                  <a:cubicBezTo>
                    <a:pt x="4860" y="901"/>
                    <a:pt x="4784" y="808"/>
                    <a:pt x="4682" y="759"/>
                  </a:cubicBezTo>
                  <a:cubicBezTo>
                    <a:pt x="4797" y="634"/>
                    <a:pt x="4900" y="490"/>
                    <a:pt x="5031" y="431"/>
                  </a:cubicBezTo>
                  <a:close/>
                  <a:moveTo>
                    <a:pt x="3275" y="2311"/>
                  </a:moveTo>
                  <a:cubicBezTo>
                    <a:pt x="3335" y="2311"/>
                    <a:pt x="3392" y="2350"/>
                    <a:pt x="3447" y="2376"/>
                  </a:cubicBezTo>
                  <a:cubicBezTo>
                    <a:pt x="3509" y="2407"/>
                    <a:pt x="3580" y="2423"/>
                    <a:pt x="3649" y="2423"/>
                  </a:cubicBezTo>
                  <a:cubicBezTo>
                    <a:pt x="3675" y="2423"/>
                    <a:pt x="3702" y="2420"/>
                    <a:pt x="3727" y="2416"/>
                  </a:cubicBezTo>
                  <a:cubicBezTo>
                    <a:pt x="3752" y="2410"/>
                    <a:pt x="3779" y="2404"/>
                    <a:pt x="3804" y="2404"/>
                  </a:cubicBezTo>
                  <a:cubicBezTo>
                    <a:pt x="3826" y="2404"/>
                    <a:pt x="3845" y="2409"/>
                    <a:pt x="3862" y="2422"/>
                  </a:cubicBezTo>
                  <a:cubicBezTo>
                    <a:pt x="3888" y="2442"/>
                    <a:pt x="3895" y="2481"/>
                    <a:pt x="3885" y="2514"/>
                  </a:cubicBezTo>
                  <a:cubicBezTo>
                    <a:pt x="3872" y="2548"/>
                    <a:pt x="3849" y="2571"/>
                    <a:pt x="3819" y="2590"/>
                  </a:cubicBezTo>
                  <a:cubicBezTo>
                    <a:pt x="3816" y="2593"/>
                    <a:pt x="3809" y="2597"/>
                    <a:pt x="3806" y="2600"/>
                  </a:cubicBezTo>
                  <a:cubicBezTo>
                    <a:pt x="3750" y="2630"/>
                    <a:pt x="3684" y="2639"/>
                    <a:pt x="3622" y="2643"/>
                  </a:cubicBezTo>
                  <a:cubicBezTo>
                    <a:pt x="3612" y="2644"/>
                    <a:pt x="3601" y="2644"/>
                    <a:pt x="3591" y="2644"/>
                  </a:cubicBezTo>
                  <a:cubicBezTo>
                    <a:pt x="3441" y="2644"/>
                    <a:pt x="3293" y="2608"/>
                    <a:pt x="3144" y="2608"/>
                  </a:cubicBezTo>
                  <a:cubicBezTo>
                    <a:pt x="3123" y="2608"/>
                    <a:pt x="3103" y="2608"/>
                    <a:pt x="3082" y="2610"/>
                  </a:cubicBezTo>
                  <a:cubicBezTo>
                    <a:pt x="3039" y="2614"/>
                    <a:pt x="2994" y="2622"/>
                    <a:pt x="2949" y="2622"/>
                  </a:cubicBezTo>
                  <a:cubicBezTo>
                    <a:pt x="2922" y="2622"/>
                    <a:pt x="2894" y="2619"/>
                    <a:pt x="2868" y="2610"/>
                  </a:cubicBezTo>
                  <a:cubicBezTo>
                    <a:pt x="2740" y="2573"/>
                    <a:pt x="2733" y="2399"/>
                    <a:pt x="2863" y="2399"/>
                  </a:cubicBezTo>
                  <a:cubicBezTo>
                    <a:pt x="2874" y="2399"/>
                    <a:pt x="2885" y="2400"/>
                    <a:pt x="2897" y="2402"/>
                  </a:cubicBezTo>
                  <a:cubicBezTo>
                    <a:pt x="2939" y="2413"/>
                    <a:pt x="2980" y="2431"/>
                    <a:pt x="3021" y="2431"/>
                  </a:cubicBezTo>
                  <a:cubicBezTo>
                    <a:pt x="3029" y="2431"/>
                    <a:pt x="3038" y="2431"/>
                    <a:pt x="3046" y="2429"/>
                  </a:cubicBezTo>
                  <a:cubicBezTo>
                    <a:pt x="3125" y="2416"/>
                    <a:pt x="3171" y="2327"/>
                    <a:pt x="3250" y="2314"/>
                  </a:cubicBezTo>
                  <a:cubicBezTo>
                    <a:pt x="3258" y="2312"/>
                    <a:pt x="3266" y="2311"/>
                    <a:pt x="3275" y="2311"/>
                  </a:cubicBezTo>
                  <a:close/>
                  <a:moveTo>
                    <a:pt x="6338" y="3061"/>
                  </a:moveTo>
                  <a:cubicBezTo>
                    <a:pt x="6342" y="3061"/>
                    <a:pt x="6345" y="3061"/>
                    <a:pt x="6348" y="3061"/>
                  </a:cubicBezTo>
                  <a:cubicBezTo>
                    <a:pt x="6365" y="3113"/>
                    <a:pt x="6223" y="3209"/>
                    <a:pt x="6256" y="3256"/>
                  </a:cubicBezTo>
                  <a:cubicBezTo>
                    <a:pt x="6236" y="3263"/>
                    <a:pt x="6220" y="3267"/>
                    <a:pt x="6208" y="3267"/>
                  </a:cubicBezTo>
                  <a:cubicBezTo>
                    <a:pt x="6110" y="3267"/>
                    <a:pt x="6219" y="3061"/>
                    <a:pt x="6338" y="3061"/>
                  </a:cubicBezTo>
                  <a:close/>
                  <a:moveTo>
                    <a:pt x="4991" y="0"/>
                  </a:moveTo>
                  <a:cubicBezTo>
                    <a:pt x="4682" y="0"/>
                    <a:pt x="4371" y="85"/>
                    <a:pt x="4105" y="246"/>
                  </a:cubicBezTo>
                  <a:cubicBezTo>
                    <a:pt x="4139" y="318"/>
                    <a:pt x="4119" y="414"/>
                    <a:pt x="4056" y="470"/>
                  </a:cubicBezTo>
                  <a:cubicBezTo>
                    <a:pt x="4172" y="446"/>
                    <a:pt x="4287" y="427"/>
                    <a:pt x="4402" y="407"/>
                  </a:cubicBezTo>
                  <a:lnTo>
                    <a:pt x="4402" y="407"/>
                  </a:lnTo>
                  <a:cubicBezTo>
                    <a:pt x="4192" y="624"/>
                    <a:pt x="3882" y="707"/>
                    <a:pt x="3592" y="802"/>
                  </a:cubicBezTo>
                  <a:cubicBezTo>
                    <a:pt x="3306" y="898"/>
                    <a:pt x="3003" y="1033"/>
                    <a:pt x="2861" y="1303"/>
                  </a:cubicBezTo>
                  <a:cubicBezTo>
                    <a:pt x="2996" y="1233"/>
                    <a:pt x="3131" y="1165"/>
                    <a:pt x="3266" y="1095"/>
                  </a:cubicBezTo>
                  <a:lnTo>
                    <a:pt x="3266" y="1095"/>
                  </a:lnTo>
                  <a:cubicBezTo>
                    <a:pt x="3220" y="1290"/>
                    <a:pt x="3095" y="1464"/>
                    <a:pt x="2927" y="1569"/>
                  </a:cubicBezTo>
                  <a:cubicBezTo>
                    <a:pt x="2821" y="1632"/>
                    <a:pt x="2707" y="1668"/>
                    <a:pt x="2604" y="1730"/>
                  </a:cubicBezTo>
                  <a:cubicBezTo>
                    <a:pt x="2502" y="1797"/>
                    <a:pt x="2414" y="1902"/>
                    <a:pt x="2417" y="2024"/>
                  </a:cubicBezTo>
                  <a:cubicBezTo>
                    <a:pt x="2420" y="2133"/>
                    <a:pt x="2499" y="2238"/>
                    <a:pt x="2466" y="2343"/>
                  </a:cubicBezTo>
                  <a:cubicBezTo>
                    <a:pt x="2426" y="2461"/>
                    <a:pt x="2275" y="2488"/>
                    <a:pt x="2154" y="2501"/>
                  </a:cubicBezTo>
                  <a:cubicBezTo>
                    <a:pt x="1435" y="2580"/>
                    <a:pt x="741" y="2857"/>
                    <a:pt x="165" y="3291"/>
                  </a:cubicBezTo>
                  <a:cubicBezTo>
                    <a:pt x="105" y="3338"/>
                    <a:pt x="0" y="3387"/>
                    <a:pt x="20" y="3473"/>
                  </a:cubicBezTo>
                  <a:cubicBezTo>
                    <a:pt x="43" y="3561"/>
                    <a:pt x="128" y="3634"/>
                    <a:pt x="198" y="3690"/>
                  </a:cubicBezTo>
                  <a:cubicBezTo>
                    <a:pt x="882" y="4243"/>
                    <a:pt x="1725" y="4605"/>
                    <a:pt x="2601" y="4714"/>
                  </a:cubicBezTo>
                  <a:cubicBezTo>
                    <a:pt x="2799" y="4739"/>
                    <a:pt x="2999" y="4752"/>
                    <a:pt x="3199" y="4752"/>
                  </a:cubicBezTo>
                  <a:cubicBezTo>
                    <a:pt x="3882" y="4752"/>
                    <a:pt x="4563" y="4605"/>
                    <a:pt x="5183" y="4322"/>
                  </a:cubicBezTo>
                  <a:cubicBezTo>
                    <a:pt x="5650" y="4108"/>
                    <a:pt x="6091" y="3809"/>
                    <a:pt x="6381" y="3387"/>
                  </a:cubicBezTo>
                  <a:cubicBezTo>
                    <a:pt x="6388" y="3377"/>
                    <a:pt x="6397" y="3364"/>
                    <a:pt x="6404" y="3354"/>
                  </a:cubicBezTo>
                  <a:cubicBezTo>
                    <a:pt x="6503" y="3192"/>
                    <a:pt x="6565" y="2975"/>
                    <a:pt x="6433" y="2847"/>
                  </a:cubicBezTo>
                  <a:cubicBezTo>
                    <a:pt x="6377" y="2792"/>
                    <a:pt x="6305" y="2771"/>
                    <a:pt x="6227" y="2771"/>
                  </a:cubicBezTo>
                  <a:cubicBezTo>
                    <a:pt x="6124" y="2771"/>
                    <a:pt x="6011" y="2807"/>
                    <a:pt x="5913" y="2847"/>
                  </a:cubicBezTo>
                  <a:cubicBezTo>
                    <a:pt x="5920" y="2762"/>
                    <a:pt x="5927" y="2672"/>
                    <a:pt x="5933" y="2584"/>
                  </a:cubicBezTo>
                  <a:cubicBezTo>
                    <a:pt x="6151" y="2548"/>
                    <a:pt x="6358" y="2472"/>
                    <a:pt x="6549" y="2360"/>
                  </a:cubicBezTo>
                  <a:cubicBezTo>
                    <a:pt x="6384" y="2007"/>
                    <a:pt x="6094" y="1715"/>
                    <a:pt x="5745" y="1543"/>
                  </a:cubicBezTo>
                  <a:cubicBezTo>
                    <a:pt x="5762" y="1438"/>
                    <a:pt x="5834" y="1352"/>
                    <a:pt x="5883" y="1260"/>
                  </a:cubicBezTo>
                  <a:cubicBezTo>
                    <a:pt x="5933" y="1165"/>
                    <a:pt x="5956" y="1039"/>
                    <a:pt x="5883" y="960"/>
                  </a:cubicBezTo>
                  <a:cubicBezTo>
                    <a:pt x="5846" y="921"/>
                    <a:pt x="5797" y="906"/>
                    <a:pt x="5744" y="906"/>
                  </a:cubicBezTo>
                  <a:cubicBezTo>
                    <a:pt x="5673" y="906"/>
                    <a:pt x="5594" y="934"/>
                    <a:pt x="5528" y="964"/>
                  </a:cubicBezTo>
                  <a:cubicBezTo>
                    <a:pt x="5567" y="855"/>
                    <a:pt x="5611" y="747"/>
                    <a:pt x="5654" y="634"/>
                  </a:cubicBezTo>
                  <a:cubicBezTo>
                    <a:pt x="5666" y="601"/>
                    <a:pt x="5680" y="562"/>
                    <a:pt x="5670" y="525"/>
                  </a:cubicBezTo>
                  <a:cubicBezTo>
                    <a:pt x="5660" y="473"/>
                    <a:pt x="5607" y="440"/>
                    <a:pt x="5564" y="411"/>
                  </a:cubicBezTo>
                  <a:cubicBezTo>
                    <a:pt x="5446" y="322"/>
                    <a:pt x="5367" y="183"/>
                    <a:pt x="5347" y="39"/>
                  </a:cubicBezTo>
                  <a:cubicBezTo>
                    <a:pt x="5230" y="13"/>
                    <a:pt x="5110" y="0"/>
                    <a:pt x="4991" y="0"/>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9"/>
            <p:cNvSpPr/>
            <p:nvPr/>
          </p:nvSpPr>
          <p:spPr>
            <a:xfrm>
              <a:off x="5249625" y="374425"/>
              <a:ext cx="213700" cy="23150"/>
            </a:xfrm>
            <a:custGeom>
              <a:avLst/>
              <a:gdLst/>
              <a:ahLst/>
              <a:cxnLst/>
              <a:rect l="l" t="t" r="r" b="b"/>
              <a:pathLst>
                <a:path w="8548" h="926" extrusionOk="0">
                  <a:moveTo>
                    <a:pt x="4455" y="3"/>
                  </a:moveTo>
                  <a:cubicBezTo>
                    <a:pt x="4379" y="3"/>
                    <a:pt x="4304" y="3"/>
                    <a:pt x="4228" y="4"/>
                  </a:cubicBezTo>
                  <a:cubicBezTo>
                    <a:pt x="2967" y="11"/>
                    <a:pt x="1633" y="1"/>
                    <a:pt x="366" y="175"/>
                  </a:cubicBezTo>
                  <a:cubicBezTo>
                    <a:pt x="221" y="412"/>
                    <a:pt x="99" y="663"/>
                    <a:pt x="0" y="926"/>
                  </a:cubicBezTo>
                  <a:cubicBezTo>
                    <a:pt x="13" y="926"/>
                    <a:pt x="26" y="926"/>
                    <a:pt x="39" y="926"/>
                  </a:cubicBezTo>
                  <a:cubicBezTo>
                    <a:pt x="1491" y="926"/>
                    <a:pt x="2953" y="748"/>
                    <a:pt x="4406" y="745"/>
                  </a:cubicBezTo>
                  <a:cubicBezTo>
                    <a:pt x="4441" y="745"/>
                    <a:pt x="4476" y="745"/>
                    <a:pt x="4511" y="745"/>
                  </a:cubicBezTo>
                  <a:cubicBezTo>
                    <a:pt x="5859" y="745"/>
                    <a:pt x="7203" y="804"/>
                    <a:pt x="8548" y="909"/>
                  </a:cubicBezTo>
                  <a:cubicBezTo>
                    <a:pt x="8446" y="639"/>
                    <a:pt x="8318" y="382"/>
                    <a:pt x="8169" y="139"/>
                  </a:cubicBezTo>
                  <a:cubicBezTo>
                    <a:pt x="6931" y="52"/>
                    <a:pt x="5693" y="3"/>
                    <a:pt x="4455" y="3"/>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9"/>
            <p:cNvSpPr/>
            <p:nvPr/>
          </p:nvSpPr>
          <p:spPr>
            <a:xfrm>
              <a:off x="5242300" y="399275"/>
              <a:ext cx="227950" cy="44825"/>
            </a:xfrm>
            <a:custGeom>
              <a:avLst/>
              <a:gdLst/>
              <a:ahLst/>
              <a:cxnLst/>
              <a:rect l="l" t="t" r="r" b="b"/>
              <a:pathLst>
                <a:path w="9118" h="1793" extrusionOk="0">
                  <a:moveTo>
                    <a:pt x="8766" y="1"/>
                  </a:moveTo>
                  <a:cubicBezTo>
                    <a:pt x="8508" y="1"/>
                    <a:pt x="8247" y="65"/>
                    <a:pt x="8004" y="212"/>
                  </a:cubicBezTo>
                  <a:cubicBezTo>
                    <a:pt x="8004" y="212"/>
                    <a:pt x="8001" y="212"/>
                    <a:pt x="8001" y="215"/>
                  </a:cubicBezTo>
                  <a:cubicBezTo>
                    <a:pt x="7526" y="179"/>
                    <a:pt x="7050" y="157"/>
                    <a:pt x="6573" y="157"/>
                  </a:cubicBezTo>
                  <a:cubicBezTo>
                    <a:pt x="6136" y="157"/>
                    <a:pt x="5698" y="176"/>
                    <a:pt x="5262" y="218"/>
                  </a:cubicBezTo>
                  <a:cubicBezTo>
                    <a:pt x="4883" y="254"/>
                    <a:pt x="4505" y="307"/>
                    <a:pt x="4126" y="367"/>
                  </a:cubicBezTo>
                  <a:cubicBezTo>
                    <a:pt x="4023" y="332"/>
                    <a:pt x="3935" y="318"/>
                    <a:pt x="3855" y="318"/>
                  </a:cubicBezTo>
                  <a:cubicBezTo>
                    <a:pt x="3656" y="318"/>
                    <a:pt x="3506" y="406"/>
                    <a:pt x="3292" y="495"/>
                  </a:cubicBezTo>
                  <a:cubicBezTo>
                    <a:pt x="3141" y="521"/>
                    <a:pt x="2990" y="544"/>
                    <a:pt x="2838" y="567"/>
                  </a:cubicBezTo>
                  <a:cubicBezTo>
                    <a:pt x="2795" y="531"/>
                    <a:pt x="2746" y="475"/>
                    <a:pt x="2617" y="416"/>
                  </a:cubicBezTo>
                  <a:cubicBezTo>
                    <a:pt x="2493" y="360"/>
                    <a:pt x="2420" y="307"/>
                    <a:pt x="2275" y="297"/>
                  </a:cubicBezTo>
                  <a:cubicBezTo>
                    <a:pt x="2271" y="297"/>
                    <a:pt x="2267" y="297"/>
                    <a:pt x="2263" y="297"/>
                  </a:cubicBezTo>
                  <a:cubicBezTo>
                    <a:pt x="2098" y="297"/>
                    <a:pt x="1665" y="534"/>
                    <a:pt x="1488" y="672"/>
                  </a:cubicBezTo>
                  <a:cubicBezTo>
                    <a:pt x="1441" y="539"/>
                    <a:pt x="1331" y="430"/>
                    <a:pt x="1184" y="430"/>
                  </a:cubicBezTo>
                  <a:cubicBezTo>
                    <a:pt x="1148" y="430"/>
                    <a:pt x="1108" y="437"/>
                    <a:pt x="1067" y="452"/>
                  </a:cubicBezTo>
                  <a:cubicBezTo>
                    <a:pt x="807" y="544"/>
                    <a:pt x="576" y="649"/>
                    <a:pt x="356" y="771"/>
                  </a:cubicBezTo>
                  <a:cubicBezTo>
                    <a:pt x="260" y="775"/>
                    <a:pt x="165" y="775"/>
                    <a:pt x="69" y="778"/>
                  </a:cubicBezTo>
                  <a:cubicBezTo>
                    <a:pt x="26" y="1025"/>
                    <a:pt x="0" y="1275"/>
                    <a:pt x="0" y="1535"/>
                  </a:cubicBezTo>
                  <a:cubicBezTo>
                    <a:pt x="0" y="1621"/>
                    <a:pt x="10" y="1707"/>
                    <a:pt x="13" y="1792"/>
                  </a:cubicBezTo>
                  <a:cubicBezTo>
                    <a:pt x="214" y="1670"/>
                    <a:pt x="412" y="1558"/>
                    <a:pt x="613" y="1453"/>
                  </a:cubicBezTo>
                  <a:cubicBezTo>
                    <a:pt x="776" y="1465"/>
                    <a:pt x="940" y="1471"/>
                    <a:pt x="1105" y="1471"/>
                  </a:cubicBezTo>
                  <a:cubicBezTo>
                    <a:pt x="1567" y="1471"/>
                    <a:pt x="2033" y="1427"/>
                    <a:pt x="2499" y="1364"/>
                  </a:cubicBezTo>
                  <a:cubicBezTo>
                    <a:pt x="2532" y="1394"/>
                    <a:pt x="2565" y="1420"/>
                    <a:pt x="2598" y="1433"/>
                  </a:cubicBezTo>
                  <a:cubicBezTo>
                    <a:pt x="2681" y="1468"/>
                    <a:pt x="2758" y="1482"/>
                    <a:pt x="2831" y="1482"/>
                  </a:cubicBezTo>
                  <a:cubicBezTo>
                    <a:pt x="3125" y="1482"/>
                    <a:pt x="3358" y="1254"/>
                    <a:pt x="3645" y="1183"/>
                  </a:cubicBezTo>
                  <a:cubicBezTo>
                    <a:pt x="3652" y="1180"/>
                    <a:pt x="3661" y="1180"/>
                    <a:pt x="3668" y="1180"/>
                  </a:cubicBezTo>
                  <a:cubicBezTo>
                    <a:pt x="3714" y="1170"/>
                    <a:pt x="3760" y="1160"/>
                    <a:pt x="3813" y="1160"/>
                  </a:cubicBezTo>
                  <a:cubicBezTo>
                    <a:pt x="4256" y="1163"/>
                    <a:pt x="4526" y="1573"/>
                    <a:pt x="4988" y="1573"/>
                  </a:cubicBezTo>
                  <a:cubicBezTo>
                    <a:pt x="5003" y="1573"/>
                    <a:pt x="5019" y="1573"/>
                    <a:pt x="5035" y="1572"/>
                  </a:cubicBezTo>
                  <a:cubicBezTo>
                    <a:pt x="5564" y="1538"/>
                    <a:pt x="5766" y="1098"/>
                    <a:pt x="6263" y="1098"/>
                  </a:cubicBezTo>
                  <a:cubicBezTo>
                    <a:pt x="6353" y="1098"/>
                    <a:pt x="6453" y="1113"/>
                    <a:pt x="6565" y="1146"/>
                  </a:cubicBezTo>
                  <a:cubicBezTo>
                    <a:pt x="6890" y="1240"/>
                    <a:pt x="7108" y="1436"/>
                    <a:pt x="7426" y="1436"/>
                  </a:cubicBezTo>
                  <a:cubicBezTo>
                    <a:pt x="7489" y="1436"/>
                    <a:pt x="7556" y="1428"/>
                    <a:pt x="7629" y="1410"/>
                  </a:cubicBezTo>
                  <a:cubicBezTo>
                    <a:pt x="7836" y="1361"/>
                    <a:pt x="7915" y="1249"/>
                    <a:pt x="8097" y="1127"/>
                  </a:cubicBezTo>
                  <a:cubicBezTo>
                    <a:pt x="8166" y="1081"/>
                    <a:pt x="8238" y="1035"/>
                    <a:pt x="8307" y="988"/>
                  </a:cubicBezTo>
                  <a:cubicBezTo>
                    <a:pt x="8577" y="1025"/>
                    <a:pt x="8848" y="1067"/>
                    <a:pt x="9117" y="1107"/>
                  </a:cubicBezTo>
                  <a:cubicBezTo>
                    <a:pt x="9085" y="722"/>
                    <a:pt x="8995" y="353"/>
                    <a:pt x="8874" y="5"/>
                  </a:cubicBezTo>
                  <a:cubicBezTo>
                    <a:pt x="8838" y="2"/>
                    <a:pt x="8802" y="1"/>
                    <a:pt x="87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9"/>
            <p:cNvSpPr/>
            <p:nvPr/>
          </p:nvSpPr>
          <p:spPr>
            <a:xfrm>
              <a:off x="5444375" y="442725"/>
              <a:ext cx="26125" cy="29600"/>
            </a:xfrm>
            <a:custGeom>
              <a:avLst/>
              <a:gdLst/>
              <a:ahLst/>
              <a:cxnLst/>
              <a:rect l="l" t="t" r="r" b="b"/>
              <a:pathLst>
                <a:path w="1045" h="1184" extrusionOk="0">
                  <a:moveTo>
                    <a:pt x="856" y="0"/>
                  </a:moveTo>
                  <a:cubicBezTo>
                    <a:pt x="832" y="0"/>
                    <a:pt x="805" y="2"/>
                    <a:pt x="777" y="5"/>
                  </a:cubicBezTo>
                  <a:cubicBezTo>
                    <a:pt x="774" y="8"/>
                    <a:pt x="771" y="8"/>
                    <a:pt x="771" y="8"/>
                  </a:cubicBezTo>
                  <a:cubicBezTo>
                    <a:pt x="646" y="8"/>
                    <a:pt x="517" y="21"/>
                    <a:pt x="415" y="21"/>
                  </a:cubicBezTo>
                  <a:cubicBezTo>
                    <a:pt x="181" y="21"/>
                    <a:pt x="0" y="255"/>
                    <a:pt x="66" y="479"/>
                  </a:cubicBezTo>
                  <a:cubicBezTo>
                    <a:pt x="162" y="815"/>
                    <a:pt x="488" y="1147"/>
                    <a:pt x="840" y="1183"/>
                  </a:cubicBezTo>
                  <a:cubicBezTo>
                    <a:pt x="955" y="821"/>
                    <a:pt x="1025" y="440"/>
                    <a:pt x="1044" y="45"/>
                  </a:cubicBezTo>
                  <a:cubicBezTo>
                    <a:pt x="990" y="15"/>
                    <a:pt x="930" y="0"/>
                    <a:pt x="856"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9"/>
            <p:cNvSpPr/>
            <p:nvPr/>
          </p:nvSpPr>
          <p:spPr>
            <a:xfrm>
              <a:off x="5261800" y="342075"/>
              <a:ext cx="183175" cy="31725"/>
            </a:xfrm>
            <a:custGeom>
              <a:avLst/>
              <a:gdLst/>
              <a:ahLst/>
              <a:cxnLst/>
              <a:rect l="l" t="t" r="r" b="b"/>
              <a:pathLst>
                <a:path w="7327" h="1269" extrusionOk="0">
                  <a:moveTo>
                    <a:pt x="6290" y="1"/>
                  </a:moveTo>
                  <a:cubicBezTo>
                    <a:pt x="5450" y="4"/>
                    <a:pt x="4597" y="109"/>
                    <a:pt x="3981" y="126"/>
                  </a:cubicBezTo>
                  <a:cubicBezTo>
                    <a:pt x="3817" y="129"/>
                    <a:pt x="3645" y="130"/>
                    <a:pt x="3468" y="130"/>
                  </a:cubicBezTo>
                  <a:cubicBezTo>
                    <a:pt x="3355" y="130"/>
                    <a:pt x="3240" y="130"/>
                    <a:pt x="3123" y="130"/>
                  </a:cubicBezTo>
                  <a:cubicBezTo>
                    <a:pt x="2395" y="130"/>
                    <a:pt x="1603" y="141"/>
                    <a:pt x="883" y="297"/>
                  </a:cubicBezTo>
                  <a:cubicBezTo>
                    <a:pt x="544" y="577"/>
                    <a:pt x="248" y="903"/>
                    <a:pt x="0" y="1268"/>
                  </a:cubicBezTo>
                  <a:cubicBezTo>
                    <a:pt x="626" y="1143"/>
                    <a:pt x="1242" y="982"/>
                    <a:pt x="1887" y="929"/>
                  </a:cubicBezTo>
                  <a:cubicBezTo>
                    <a:pt x="2638" y="870"/>
                    <a:pt x="3395" y="877"/>
                    <a:pt x="4146" y="860"/>
                  </a:cubicBezTo>
                  <a:cubicBezTo>
                    <a:pt x="4782" y="846"/>
                    <a:pt x="5420" y="816"/>
                    <a:pt x="6054" y="816"/>
                  </a:cubicBezTo>
                  <a:cubicBezTo>
                    <a:pt x="6182" y="816"/>
                    <a:pt x="6310" y="818"/>
                    <a:pt x="6437" y="820"/>
                  </a:cubicBezTo>
                  <a:cubicBezTo>
                    <a:pt x="6737" y="827"/>
                    <a:pt x="7033" y="877"/>
                    <a:pt x="7326" y="929"/>
                  </a:cubicBezTo>
                  <a:cubicBezTo>
                    <a:pt x="7030" y="567"/>
                    <a:pt x="6681" y="254"/>
                    <a:pt x="6290"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9"/>
            <p:cNvSpPr/>
            <p:nvPr/>
          </p:nvSpPr>
          <p:spPr>
            <a:xfrm>
              <a:off x="5246825" y="461325"/>
              <a:ext cx="189600" cy="39650"/>
            </a:xfrm>
            <a:custGeom>
              <a:avLst/>
              <a:gdLst/>
              <a:ahLst/>
              <a:cxnLst/>
              <a:rect l="l" t="t" r="r" b="b"/>
              <a:pathLst>
                <a:path w="7584" h="1586" extrusionOk="0">
                  <a:moveTo>
                    <a:pt x="7454" y="0"/>
                  </a:moveTo>
                  <a:cubicBezTo>
                    <a:pt x="7448" y="0"/>
                    <a:pt x="7443" y="1"/>
                    <a:pt x="7438" y="2"/>
                  </a:cubicBezTo>
                  <a:cubicBezTo>
                    <a:pt x="6074" y="206"/>
                    <a:pt x="4823" y="831"/>
                    <a:pt x="3450" y="831"/>
                  </a:cubicBezTo>
                  <a:cubicBezTo>
                    <a:pt x="3252" y="831"/>
                    <a:pt x="3052" y="818"/>
                    <a:pt x="2848" y="789"/>
                  </a:cubicBezTo>
                  <a:cubicBezTo>
                    <a:pt x="2067" y="679"/>
                    <a:pt x="1054" y="318"/>
                    <a:pt x="145" y="318"/>
                  </a:cubicBezTo>
                  <a:cubicBezTo>
                    <a:pt x="97" y="318"/>
                    <a:pt x="48" y="319"/>
                    <a:pt x="0" y="321"/>
                  </a:cubicBezTo>
                  <a:cubicBezTo>
                    <a:pt x="86" y="614"/>
                    <a:pt x="198" y="894"/>
                    <a:pt x="339" y="1161"/>
                  </a:cubicBezTo>
                  <a:cubicBezTo>
                    <a:pt x="708" y="1173"/>
                    <a:pt x="1084" y="1197"/>
                    <a:pt x="1465" y="1272"/>
                  </a:cubicBezTo>
                  <a:cubicBezTo>
                    <a:pt x="2154" y="1413"/>
                    <a:pt x="2846" y="1585"/>
                    <a:pt x="3554" y="1585"/>
                  </a:cubicBezTo>
                  <a:cubicBezTo>
                    <a:pt x="3560" y="1585"/>
                    <a:pt x="3566" y="1585"/>
                    <a:pt x="3573" y="1585"/>
                  </a:cubicBezTo>
                  <a:cubicBezTo>
                    <a:pt x="5064" y="1582"/>
                    <a:pt x="6091" y="535"/>
                    <a:pt x="7484" y="160"/>
                  </a:cubicBezTo>
                  <a:cubicBezTo>
                    <a:pt x="7584" y="135"/>
                    <a:pt x="7545" y="0"/>
                    <a:pt x="7454"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9"/>
            <p:cNvSpPr/>
            <p:nvPr/>
          </p:nvSpPr>
          <p:spPr>
            <a:xfrm>
              <a:off x="5295450" y="513550"/>
              <a:ext cx="146325" cy="38275"/>
            </a:xfrm>
            <a:custGeom>
              <a:avLst/>
              <a:gdLst/>
              <a:ahLst/>
              <a:cxnLst/>
              <a:rect l="l" t="t" r="r" b="b"/>
              <a:pathLst>
                <a:path w="5853" h="1531" extrusionOk="0">
                  <a:moveTo>
                    <a:pt x="5852" y="0"/>
                  </a:moveTo>
                  <a:cubicBezTo>
                    <a:pt x="5635" y="82"/>
                    <a:pt x="5411" y="158"/>
                    <a:pt x="5204" y="250"/>
                  </a:cubicBezTo>
                  <a:cubicBezTo>
                    <a:pt x="4555" y="537"/>
                    <a:pt x="4021" y="912"/>
                    <a:pt x="3284" y="961"/>
                  </a:cubicBezTo>
                  <a:cubicBezTo>
                    <a:pt x="3127" y="972"/>
                    <a:pt x="2968" y="976"/>
                    <a:pt x="2809" y="976"/>
                  </a:cubicBezTo>
                  <a:cubicBezTo>
                    <a:pt x="2262" y="976"/>
                    <a:pt x="1708" y="925"/>
                    <a:pt x="1166" y="902"/>
                  </a:cubicBezTo>
                  <a:cubicBezTo>
                    <a:pt x="870" y="890"/>
                    <a:pt x="463" y="818"/>
                    <a:pt x="86" y="818"/>
                  </a:cubicBezTo>
                  <a:cubicBezTo>
                    <a:pt x="58" y="818"/>
                    <a:pt x="29" y="819"/>
                    <a:pt x="1" y="820"/>
                  </a:cubicBezTo>
                  <a:cubicBezTo>
                    <a:pt x="709" y="1268"/>
                    <a:pt x="1546" y="1531"/>
                    <a:pt x="2444" y="1531"/>
                  </a:cubicBezTo>
                  <a:cubicBezTo>
                    <a:pt x="3801" y="1531"/>
                    <a:pt x="5016" y="938"/>
                    <a:pt x="5852"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9"/>
            <p:cNvSpPr/>
            <p:nvPr/>
          </p:nvSpPr>
          <p:spPr>
            <a:xfrm>
              <a:off x="5274150" y="484100"/>
              <a:ext cx="185650" cy="49700"/>
            </a:xfrm>
            <a:custGeom>
              <a:avLst/>
              <a:gdLst/>
              <a:ahLst/>
              <a:cxnLst/>
              <a:rect l="l" t="t" r="r" b="b"/>
              <a:pathLst>
                <a:path w="7426" h="1988" extrusionOk="0">
                  <a:moveTo>
                    <a:pt x="6566" y="1"/>
                  </a:moveTo>
                  <a:cubicBezTo>
                    <a:pt x="6414" y="1"/>
                    <a:pt x="6267" y="14"/>
                    <a:pt x="6131" y="45"/>
                  </a:cubicBezTo>
                  <a:cubicBezTo>
                    <a:pt x="5515" y="191"/>
                    <a:pt x="5176" y="796"/>
                    <a:pt x="4560" y="1010"/>
                  </a:cubicBezTo>
                  <a:cubicBezTo>
                    <a:pt x="3733" y="1292"/>
                    <a:pt x="2782" y="1372"/>
                    <a:pt x="1834" y="1372"/>
                  </a:cubicBezTo>
                  <a:cubicBezTo>
                    <a:pt x="1209" y="1372"/>
                    <a:pt x="586" y="1337"/>
                    <a:pt x="0" y="1303"/>
                  </a:cubicBezTo>
                  <a:lnTo>
                    <a:pt x="0" y="1303"/>
                  </a:lnTo>
                  <a:cubicBezTo>
                    <a:pt x="142" y="1448"/>
                    <a:pt x="293" y="1586"/>
                    <a:pt x="454" y="1715"/>
                  </a:cubicBezTo>
                  <a:cubicBezTo>
                    <a:pt x="1174" y="1895"/>
                    <a:pt x="1897" y="1987"/>
                    <a:pt x="2632" y="1987"/>
                  </a:cubicBezTo>
                  <a:cubicBezTo>
                    <a:pt x="3108" y="1987"/>
                    <a:pt x="3590" y="1949"/>
                    <a:pt x="4080" y="1870"/>
                  </a:cubicBezTo>
                  <a:cubicBezTo>
                    <a:pt x="4594" y="1788"/>
                    <a:pt x="5077" y="1606"/>
                    <a:pt x="5489" y="1290"/>
                  </a:cubicBezTo>
                  <a:cubicBezTo>
                    <a:pt x="5802" y="1046"/>
                    <a:pt x="6036" y="618"/>
                    <a:pt x="6467" y="546"/>
                  </a:cubicBezTo>
                  <a:cubicBezTo>
                    <a:pt x="6517" y="538"/>
                    <a:pt x="6570" y="535"/>
                    <a:pt x="6626" y="535"/>
                  </a:cubicBezTo>
                  <a:cubicBezTo>
                    <a:pt x="6782" y="535"/>
                    <a:pt x="6961" y="562"/>
                    <a:pt x="7145" y="598"/>
                  </a:cubicBezTo>
                  <a:cubicBezTo>
                    <a:pt x="7247" y="437"/>
                    <a:pt x="7343" y="266"/>
                    <a:pt x="7425" y="92"/>
                  </a:cubicBezTo>
                  <a:cubicBezTo>
                    <a:pt x="7139" y="43"/>
                    <a:pt x="6843" y="1"/>
                    <a:pt x="65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9"/>
            <p:cNvSpPr/>
            <p:nvPr/>
          </p:nvSpPr>
          <p:spPr>
            <a:xfrm>
              <a:off x="5316700" y="463400"/>
              <a:ext cx="105325" cy="37575"/>
            </a:xfrm>
            <a:custGeom>
              <a:avLst/>
              <a:gdLst/>
              <a:ahLst/>
              <a:cxnLst/>
              <a:rect l="l" t="t" r="r" b="b"/>
              <a:pathLst>
                <a:path w="4213" h="1503" extrusionOk="0">
                  <a:moveTo>
                    <a:pt x="4188" y="1"/>
                  </a:moveTo>
                  <a:cubicBezTo>
                    <a:pt x="3188" y="215"/>
                    <a:pt x="2233" y="597"/>
                    <a:pt x="1229" y="712"/>
                  </a:cubicBezTo>
                  <a:cubicBezTo>
                    <a:pt x="1067" y="893"/>
                    <a:pt x="807" y="979"/>
                    <a:pt x="593" y="1078"/>
                  </a:cubicBezTo>
                  <a:cubicBezTo>
                    <a:pt x="383" y="1173"/>
                    <a:pt x="188" y="1305"/>
                    <a:pt x="0" y="1440"/>
                  </a:cubicBezTo>
                  <a:cubicBezTo>
                    <a:pt x="244" y="1474"/>
                    <a:pt x="488" y="1502"/>
                    <a:pt x="739" y="1502"/>
                  </a:cubicBezTo>
                  <a:cubicBezTo>
                    <a:pt x="752" y="1502"/>
                    <a:pt x="765" y="1502"/>
                    <a:pt x="778" y="1502"/>
                  </a:cubicBezTo>
                  <a:cubicBezTo>
                    <a:pt x="2094" y="1499"/>
                    <a:pt x="3050" y="683"/>
                    <a:pt x="4212" y="235"/>
                  </a:cubicBezTo>
                  <a:cubicBezTo>
                    <a:pt x="4179" y="169"/>
                    <a:pt x="4166" y="90"/>
                    <a:pt x="4185" y="11"/>
                  </a:cubicBezTo>
                  <a:cubicBezTo>
                    <a:pt x="4185" y="8"/>
                    <a:pt x="4188" y="4"/>
                    <a:pt x="4188"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9"/>
            <p:cNvSpPr/>
            <p:nvPr/>
          </p:nvSpPr>
          <p:spPr>
            <a:xfrm>
              <a:off x="5295450" y="515600"/>
              <a:ext cx="140900" cy="36225"/>
            </a:xfrm>
            <a:custGeom>
              <a:avLst/>
              <a:gdLst/>
              <a:ahLst/>
              <a:cxnLst/>
              <a:rect l="l" t="t" r="r" b="b"/>
              <a:pathLst>
                <a:path w="5636" h="1449" extrusionOk="0">
                  <a:moveTo>
                    <a:pt x="5635" y="0"/>
                  </a:moveTo>
                  <a:lnTo>
                    <a:pt x="5635" y="0"/>
                  </a:lnTo>
                  <a:cubicBezTo>
                    <a:pt x="5486" y="53"/>
                    <a:pt x="5342" y="109"/>
                    <a:pt x="5204" y="168"/>
                  </a:cubicBezTo>
                  <a:cubicBezTo>
                    <a:pt x="4555" y="455"/>
                    <a:pt x="4021" y="830"/>
                    <a:pt x="3284" y="879"/>
                  </a:cubicBezTo>
                  <a:cubicBezTo>
                    <a:pt x="3127" y="890"/>
                    <a:pt x="2968" y="894"/>
                    <a:pt x="2809" y="894"/>
                  </a:cubicBezTo>
                  <a:cubicBezTo>
                    <a:pt x="2262" y="894"/>
                    <a:pt x="1708" y="843"/>
                    <a:pt x="1166" y="820"/>
                  </a:cubicBezTo>
                  <a:cubicBezTo>
                    <a:pt x="870" y="808"/>
                    <a:pt x="463" y="736"/>
                    <a:pt x="86" y="736"/>
                  </a:cubicBezTo>
                  <a:cubicBezTo>
                    <a:pt x="58" y="736"/>
                    <a:pt x="29" y="737"/>
                    <a:pt x="1" y="738"/>
                  </a:cubicBezTo>
                  <a:cubicBezTo>
                    <a:pt x="709" y="1186"/>
                    <a:pt x="1546" y="1449"/>
                    <a:pt x="2444" y="1449"/>
                  </a:cubicBezTo>
                  <a:cubicBezTo>
                    <a:pt x="3643" y="1449"/>
                    <a:pt x="4729" y="985"/>
                    <a:pt x="5546" y="227"/>
                  </a:cubicBezTo>
                  <a:cubicBezTo>
                    <a:pt x="5569" y="148"/>
                    <a:pt x="5599" y="73"/>
                    <a:pt x="5635"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9"/>
            <p:cNvSpPr/>
            <p:nvPr/>
          </p:nvSpPr>
          <p:spPr>
            <a:xfrm>
              <a:off x="5274150" y="484225"/>
              <a:ext cx="167125" cy="49575"/>
            </a:xfrm>
            <a:custGeom>
              <a:avLst/>
              <a:gdLst/>
              <a:ahLst/>
              <a:cxnLst/>
              <a:rect l="l" t="t" r="r" b="b"/>
              <a:pathLst>
                <a:path w="6685" h="1983" extrusionOk="0">
                  <a:moveTo>
                    <a:pt x="6556" y="1"/>
                  </a:moveTo>
                  <a:cubicBezTo>
                    <a:pt x="6408" y="1"/>
                    <a:pt x="6263" y="8"/>
                    <a:pt x="6131" y="40"/>
                  </a:cubicBezTo>
                  <a:cubicBezTo>
                    <a:pt x="5515" y="186"/>
                    <a:pt x="5176" y="791"/>
                    <a:pt x="4560" y="1005"/>
                  </a:cubicBezTo>
                  <a:cubicBezTo>
                    <a:pt x="3733" y="1287"/>
                    <a:pt x="2782" y="1367"/>
                    <a:pt x="1834" y="1367"/>
                  </a:cubicBezTo>
                  <a:cubicBezTo>
                    <a:pt x="1209" y="1367"/>
                    <a:pt x="586" y="1332"/>
                    <a:pt x="0" y="1298"/>
                  </a:cubicBezTo>
                  <a:lnTo>
                    <a:pt x="0" y="1298"/>
                  </a:lnTo>
                  <a:cubicBezTo>
                    <a:pt x="142" y="1443"/>
                    <a:pt x="293" y="1581"/>
                    <a:pt x="454" y="1710"/>
                  </a:cubicBezTo>
                  <a:cubicBezTo>
                    <a:pt x="1174" y="1890"/>
                    <a:pt x="1897" y="1982"/>
                    <a:pt x="2632" y="1982"/>
                  </a:cubicBezTo>
                  <a:cubicBezTo>
                    <a:pt x="3108" y="1982"/>
                    <a:pt x="3590" y="1944"/>
                    <a:pt x="4080" y="1865"/>
                  </a:cubicBezTo>
                  <a:cubicBezTo>
                    <a:pt x="4594" y="1783"/>
                    <a:pt x="5077" y="1601"/>
                    <a:pt x="5489" y="1285"/>
                  </a:cubicBezTo>
                  <a:cubicBezTo>
                    <a:pt x="5802" y="1041"/>
                    <a:pt x="6036" y="613"/>
                    <a:pt x="6467" y="541"/>
                  </a:cubicBezTo>
                  <a:lnTo>
                    <a:pt x="6497" y="541"/>
                  </a:lnTo>
                  <a:cubicBezTo>
                    <a:pt x="6451" y="498"/>
                    <a:pt x="6421" y="435"/>
                    <a:pt x="6467" y="370"/>
                  </a:cubicBezTo>
                  <a:cubicBezTo>
                    <a:pt x="6530" y="287"/>
                    <a:pt x="6606" y="225"/>
                    <a:pt x="6685" y="159"/>
                  </a:cubicBezTo>
                  <a:cubicBezTo>
                    <a:pt x="6674" y="159"/>
                    <a:pt x="6665" y="155"/>
                    <a:pt x="6655" y="155"/>
                  </a:cubicBezTo>
                  <a:cubicBezTo>
                    <a:pt x="6562" y="152"/>
                    <a:pt x="6530" y="67"/>
                    <a:pt x="655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2" name="Google Shape;802;p9"/>
          <p:cNvSpPr/>
          <p:nvPr/>
        </p:nvSpPr>
        <p:spPr>
          <a:xfrm>
            <a:off x="11860592" y="2991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3" name="Google Shape;803;p9"/>
          <p:cNvGrpSpPr/>
          <p:nvPr/>
        </p:nvGrpSpPr>
        <p:grpSpPr>
          <a:xfrm>
            <a:off x="9846834" y="5539718"/>
            <a:ext cx="140433" cy="371333"/>
            <a:chOff x="2581525" y="3787700"/>
            <a:chExt cx="105325" cy="278500"/>
          </a:xfrm>
        </p:grpSpPr>
        <p:sp>
          <p:nvSpPr>
            <p:cNvPr id="804" name="Google Shape;804;p9"/>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9"/>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9"/>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9"/>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08" name="Google Shape;808;p9"/>
          <p:cNvSpPr/>
          <p:nvPr/>
        </p:nvSpPr>
        <p:spPr>
          <a:xfrm>
            <a:off x="10144409" y="64050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9" name="Google Shape;809;p9"/>
          <p:cNvSpPr/>
          <p:nvPr/>
        </p:nvSpPr>
        <p:spPr>
          <a:xfrm rot="-4500040">
            <a:off x="9250531" y="60386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0" name="Google Shape;810;p9"/>
          <p:cNvSpPr/>
          <p:nvPr/>
        </p:nvSpPr>
        <p:spPr>
          <a:xfrm rot="-4500040">
            <a:off x="9639097" y="65607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1" name="Google Shape;811;p9"/>
          <p:cNvSpPr/>
          <p:nvPr/>
        </p:nvSpPr>
        <p:spPr>
          <a:xfrm rot="-4500040">
            <a:off x="8382531" y="64899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7861343" y="66263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8959459" y="64350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14" name="Google Shape;814;p9"/>
          <p:cNvPicPr preferRelativeResize="0"/>
          <p:nvPr/>
        </p:nvPicPr>
        <p:blipFill>
          <a:blip r:embed="rId2">
            <a:alphaModFix amt="25000"/>
          </a:blip>
          <a:stretch>
            <a:fillRect/>
          </a:stretch>
        </p:blipFill>
        <p:spPr>
          <a:xfrm>
            <a:off x="-78700" y="-98400"/>
            <a:ext cx="12192000" cy="6956399"/>
          </a:xfrm>
          <a:prstGeom prst="rect">
            <a:avLst/>
          </a:prstGeom>
          <a:noFill/>
          <a:ln>
            <a:noFill/>
          </a:ln>
        </p:spPr>
      </p:pic>
      <p:sp>
        <p:nvSpPr>
          <p:cNvPr id="815" name="Google Shape;815;p9"/>
          <p:cNvSpPr txBox="1">
            <a:spLocks noGrp="1"/>
          </p:cNvSpPr>
          <p:nvPr>
            <p:ph type="title"/>
          </p:nvPr>
        </p:nvSpPr>
        <p:spPr>
          <a:xfrm>
            <a:off x="5729333" y="1050200"/>
            <a:ext cx="4396000" cy="22024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sz="5867"/>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816" name="Google Shape;816;p9"/>
          <p:cNvSpPr txBox="1">
            <a:spLocks noGrp="1"/>
          </p:cNvSpPr>
          <p:nvPr>
            <p:ph type="subTitle" idx="1"/>
          </p:nvPr>
        </p:nvSpPr>
        <p:spPr>
          <a:xfrm>
            <a:off x="5729333" y="3049100"/>
            <a:ext cx="4559600" cy="2047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604875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17"/>
        <p:cNvGrpSpPr/>
        <p:nvPr/>
      </p:nvGrpSpPr>
      <p:grpSpPr>
        <a:xfrm>
          <a:off x="0" y="0"/>
          <a:ext cx="0" cy="0"/>
          <a:chOff x="0" y="0"/>
          <a:chExt cx="0" cy="0"/>
        </a:xfrm>
      </p:grpSpPr>
      <p:sp>
        <p:nvSpPr>
          <p:cNvPr id="818" name="Google Shape;818;p10"/>
          <p:cNvSpPr/>
          <p:nvPr/>
        </p:nvSpPr>
        <p:spPr>
          <a:xfrm rot="5400000" flipH="1">
            <a:off x="8606275" y="3228273"/>
            <a:ext cx="5905101" cy="1419552"/>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9" name="Google Shape;819;p10"/>
          <p:cNvSpPr/>
          <p:nvPr/>
        </p:nvSpPr>
        <p:spPr>
          <a:xfrm rot="5400000" flipH="1">
            <a:off x="8766797" y="3383283"/>
            <a:ext cx="5771257" cy="1232333"/>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0" name="Google Shape;820;p10"/>
          <p:cNvGrpSpPr/>
          <p:nvPr/>
        </p:nvGrpSpPr>
        <p:grpSpPr>
          <a:xfrm rot="-1894941">
            <a:off x="11730833" y="6060615"/>
            <a:ext cx="176009" cy="465404"/>
            <a:chOff x="2581525" y="3787700"/>
            <a:chExt cx="105325" cy="278500"/>
          </a:xfrm>
        </p:grpSpPr>
        <p:sp>
          <p:nvSpPr>
            <p:cNvPr id="821" name="Google Shape;821;p1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1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1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1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5" name="Google Shape;825;p10"/>
          <p:cNvSpPr/>
          <p:nvPr/>
        </p:nvSpPr>
        <p:spPr>
          <a:xfrm rot="-9900016">
            <a:off x="11836993" y="4765412"/>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6" name="Google Shape;826;p10"/>
          <p:cNvGrpSpPr/>
          <p:nvPr/>
        </p:nvGrpSpPr>
        <p:grpSpPr>
          <a:xfrm rot="-289144">
            <a:off x="11485309" y="4479894"/>
            <a:ext cx="66307" cy="319959"/>
            <a:chOff x="2785650" y="3828250"/>
            <a:chExt cx="39675" cy="191450"/>
          </a:xfrm>
        </p:grpSpPr>
        <p:sp>
          <p:nvSpPr>
            <p:cNvPr id="827" name="Google Shape;827;p1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1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1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0" name="Google Shape;830;p10"/>
          <p:cNvSpPr/>
          <p:nvPr/>
        </p:nvSpPr>
        <p:spPr>
          <a:xfrm rot="5400000">
            <a:off x="11565456" y="538193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10"/>
          <p:cNvSpPr/>
          <p:nvPr/>
        </p:nvSpPr>
        <p:spPr>
          <a:xfrm rot="5400000">
            <a:off x="11565456" y="402843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10"/>
          <p:cNvSpPr/>
          <p:nvPr/>
        </p:nvSpPr>
        <p:spPr>
          <a:xfrm rot="-9900016">
            <a:off x="11925460" y="5774212"/>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10"/>
          <p:cNvSpPr/>
          <p:nvPr/>
        </p:nvSpPr>
        <p:spPr>
          <a:xfrm rot="5400000">
            <a:off x="11972523" y="291303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4" name="Google Shape;834;p10"/>
          <p:cNvSpPr/>
          <p:nvPr/>
        </p:nvSpPr>
        <p:spPr>
          <a:xfrm rot="-9900016">
            <a:off x="12049832" y="4050982"/>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5" name="Google Shape;835;p10"/>
          <p:cNvSpPr/>
          <p:nvPr/>
        </p:nvSpPr>
        <p:spPr>
          <a:xfrm rot="5400000">
            <a:off x="11538889" y="655883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6" name="Google Shape;836;p10"/>
          <p:cNvGrpSpPr/>
          <p:nvPr/>
        </p:nvGrpSpPr>
        <p:grpSpPr>
          <a:xfrm rot="1600158">
            <a:off x="11881101" y="3397879"/>
            <a:ext cx="66308" cy="319964"/>
            <a:chOff x="2785650" y="3828250"/>
            <a:chExt cx="39675" cy="191450"/>
          </a:xfrm>
        </p:grpSpPr>
        <p:sp>
          <p:nvSpPr>
            <p:cNvPr id="837" name="Google Shape;837;p1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0" name="Google Shape;840;p10"/>
          <p:cNvSpPr/>
          <p:nvPr/>
        </p:nvSpPr>
        <p:spPr>
          <a:xfrm>
            <a:off x="-306702" y="219099"/>
            <a:ext cx="1650367" cy="6926200"/>
          </a:xfrm>
          <a:custGeom>
            <a:avLst/>
            <a:gdLst/>
            <a:ahLst/>
            <a:cxnLst/>
            <a:rect l="l" t="t" r="r" b="b"/>
            <a:pathLst>
              <a:path w="49511" h="207786" extrusionOk="0">
                <a:moveTo>
                  <a:pt x="16038" y="207080"/>
                </a:moveTo>
                <a:cubicBezTo>
                  <a:pt x="21371" y="205179"/>
                  <a:pt x="34119" y="202770"/>
                  <a:pt x="36333" y="186265"/>
                </a:cubicBezTo>
                <a:cubicBezTo>
                  <a:pt x="38547" y="169760"/>
                  <a:pt x="27153" y="135112"/>
                  <a:pt x="29321" y="108048"/>
                </a:cubicBezTo>
                <a:cubicBezTo>
                  <a:pt x="31489" y="80984"/>
                  <a:pt x="48069" y="41528"/>
                  <a:pt x="49342" y="23883"/>
                </a:cubicBezTo>
                <a:cubicBezTo>
                  <a:pt x="50615" y="6238"/>
                  <a:pt x="44543" y="-4949"/>
                  <a:pt x="36957" y="2176"/>
                </a:cubicBezTo>
                <a:cubicBezTo>
                  <a:pt x="29371" y="9301"/>
                  <a:pt x="9860" y="42237"/>
                  <a:pt x="3827" y="66634"/>
                </a:cubicBezTo>
                <a:cubicBezTo>
                  <a:pt x="-2205" y="91031"/>
                  <a:pt x="677" y="126718"/>
                  <a:pt x="762" y="148558"/>
                </a:cubicBezTo>
                <a:cubicBezTo>
                  <a:pt x="847" y="170398"/>
                  <a:pt x="1791" y="187918"/>
                  <a:pt x="4337" y="197672"/>
                </a:cubicBezTo>
                <a:cubicBezTo>
                  <a:pt x="6883" y="207426"/>
                  <a:pt x="10705" y="208981"/>
                  <a:pt x="16038" y="207080"/>
                </a:cubicBezTo>
                <a:close/>
              </a:path>
            </a:pathLst>
          </a:custGeom>
          <a:gradFill>
            <a:gsLst>
              <a:gs pos="0">
                <a:schemeClr val="accent3"/>
              </a:gs>
              <a:gs pos="20000">
                <a:schemeClr val="accent6"/>
              </a:gs>
              <a:gs pos="39000">
                <a:schemeClr val="accent4"/>
              </a:gs>
              <a:gs pos="67000">
                <a:srgbClr val="FFD966">
                  <a:alpha val="10196"/>
                </a:srgbClr>
              </a:gs>
              <a:gs pos="84000">
                <a:srgbClr val="FFD966">
                  <a:alpha val="0"/>
                </a:srgbClr>
              </a:gs>
              <a:gs pos="100000">
                <a:srgbClr val="4949E7">
                  <a:alpha val="0"/>
                </a:srgbClr>
              </a:gs>
            </a:gsLst>
            <a:lin ang="18900044" scaled="0"/>
          </a:gradFill>
          <a:ln>
            <a:noFill/>
          </a:ln>
        </p:spPr>
      </p:sp>
      <p:sp>
        <p:nvSpPr>
          <p:cNvPr id="841" name="Google Shape;841;p10"/>
          <p:cNvSpPr/>
          <p:nvPr/>
        </p:nvSpPr>
        <p:spPr>
          <a:xfrm rot="-5400000" flipH="1">
            <a:off x="-3341837" y="1184301"/>
            <a:ext cx="7420612" cy="1940472"/>
          </a:xfrm>
          <a:custGeom>
            <a:avLst/>
            <a:gdLst/>
            <a:ahLst/>
            <a:cxnLst/>
            <a:rect l="l" t="t" r="r" b="b"/>
            <a:pathLst>
              <a:path w="263049" h="78988" extrusionOk="0">
                <a:moveTo>
                  <a:pt x="26513" y="61969"/>
                </a:moveTo>
                <a:cubicBezTo>
                  <a:pt x="41478" y="72023"/>
                  <a:pt x="67846" y="81804"/>
                  <a:pt x="89893" y="78238"/>
                </a:cubicBezTo>
                <a:cubicBezTo>
                  <a:pt x="111941" y="74672"/>
                  <a:pt x="133121" y="49392"/>
                  <a:pt x="158798" y="40571"/>
                </a:cubicBezTo>
                <a:cubicBezTo>
                  <a:pt x="184475" y="31750"/>
                  <a:pt x="227269" y="31193"/>
                  <a:pt x="243954" y="25312"/>
                </a:cubicBezTo>
                <a:cubicBezTo>
                  <a:pt x="260639" y="19432"/>
                  <a:pt x="268470" y="9397"/>
                  <a:pt x="258908" y="5288"/>
                </a:cubicBezTo>
                <a:cubicBezTo>
                  <a:pt x="249346" y="1179"/>
                  <a:pt x="223907" y="1220"/>
                  <a:pt x="186583" y="659"/>
                </a:cubicBezTo>
                <a:cubicBezTo>
                  <a:pt x="149259" y="98"/>
                  <a:pt x="66042" y="-955"/>
                  <a:pt x="34962" y="1921"/>
                </a:cubicBezTo>
                <a:cubicBezTo>
                  <a:pt x="3883" y="4797"/>
                  <a:pt x="1514" y="7907"/>
                  <a:pt x="106" y="17915"/>
                </a:cubicBezTo>
                <a:cubicBezTo>
                  <a:pt x="-1302" y="27923"/>
                  <a:pt x="11549" y="51915"/>
                  <a:pt x="26513" y="61969"/>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sp>
      <p:grpSp>
        <p:nvGrpSpPr>
          <p:cNvPr id="842" name="Google Shape;842;p10"/>
          <p:cNvGrpSpPr/>
          <p:nvPr/>
        </p:nvGrpSpPr>
        <p:grpSpPr>
          <a:xfrm rot="8905059">
            <a:off x="280462" y="190869"/>
            <a:ext cx="176009" cy="465404"/>
            <a:chOff x="2581525" y="3787700"/>
            <a:chExt cx="105325" cy="278500"/>
          </a:xfrm>
        </p:grpSpPr>
        <p:sp>
          <p:nvSpPr>
            <p:cNvPr id="843" name="Google Shape;843;p1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10"/>
          <p:cNvSpPr/>
          <p:nvPr/>
        </p:nvSpPr>
        <p:spPr>
          <a:xfrm rot="899984">
            <a:off x="252568" y="1772227"/>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8" name="Google Shape;848;p10"/>
          <p:cNvSpPr/>
          <p:nvPr/>
        </p:nvSpPr>
        <p:spPr>
          <a:xfrm rot="899984">
            <a:off x="989794" y="402505"/>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9" name="Google Shape;849;p10"/>
          <p:cNvGrpSpPr/>
          <p:nvPr/>
        </p:nvGrpSpPr>
        <p:grpSpPr>
          <a:xfrm rot="10510856">
            <a:off x="794037" y="1279767"/>
            <a:ext cx="66307" cy="319959"/>
            <a:chOff x="2785650" y="3828250"/>
            <a:chExt cx="39675" cy="191450"/>
          </a:xfrm>
        </p:grpSpPr>
        <p:sp>
          <p:nvSpPr>
            <p:cNvPr id="850" name="Google Shape;850;p1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3" name="Google Shape;853;p10"/>
          <p:cNvGrpSpPr/>
          <p:nvPr/>
        </p:nvGrpSpPr>
        <p:grpSpPr>
          <a:xfrm rot="-8784073">
            <a:off x="438713" y="4802615"/>
            <a:ext cx="66305" cy="319952"/>
            <a:chOff x="2785650" y="3828250"/>
            <a:chExt cx="39675" cy="191450"/>
          </a:xfrm>
        </p:grpSpPr>
        <p:sp>
          <p:nvSpPr>
            <p:cNvPr id="854" name="Google Shape;854;p1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7" name="Google Shape;857;p10"/>
          <p:cNvGrpSpPr/>
          <p:nvPr/>
        </p:nvGrpSpPr>
        <p:grpSpPr>
          <a:xfrm rot="10800000">
            <a:off x="104754" y="3663769"/>
            <a:ext cx="116855" cy="308987"/>
            <a:chOff x="2581525" y="3787700"/>
            <a:chExt cx="105325" cy="278500"/>
          </a:xfrm>
        </p:grpSpPr>
        <p:sp>
          <p:nvSpPr>
            <p:cNvPr id="858" name="Google Shape;858;p1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62" name="Google Shape;862;p10"/>
          <p:cNvSpPr/>
          <p:nvPr/>
        </p:nvSpPr>
        <p:spPr>
          <a:xfrm rot="899984">
            <a:off x="592701" y="4515527"/>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3" name="Google Shape;863;p10"/>
          <p:cNvGrpSpPr/>
          <p:nvPr/>
        </p:nvGrpSpPr>
        <p:grpSpPr>
          <a:xfrm rot="5400000">
            <a:off x="675603" y="667901"/>
            <a:ext cx="303192" cy="303192"/>
            <a:chOff x="5715100" y="2545000"/>
            <a:chExt cx="379750" cy="379750"/>
          </a:xfrm>
        </p:grpSpPr>
        <p:sp>
          <p:nvSpPr>
            <p:cNvPr id="864" name="Google Shape;864;p10"/>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0"/>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0"/>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0"/>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0"/>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0"/>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0"/>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0"/>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0"/>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0"/>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0"/>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0"/>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0"/>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0"/>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0"/>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0"/>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0"/>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0"/>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0"/>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0"/>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0"/>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0"/>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0"/>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0"/>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0"/>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0"/>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90" name="Google Shape;890;p10"/>
          <p:cNvSpPr/>
          <p:nvPr/>
        </p:nvSpPr>
        <p:spPr>
          <a:xfrm rot="5400000">
            <a:off x="231043" y="451054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1" name="Google Shape;891;p10"/>
          <p:cNvSpPr/>
          <p:nvPr/>
        </p:nvSpPr>
        <p:spPr>
          <a:xfrm rot="5400000">
            <a:off x="370743" y="216104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2" name="Google Shape;892;p10"/>
          <p:cNvSpPr/>
          <p:nvPr/>
        </p:nvSpPr>
        <p:spPr>
          <a:xfrm rot="5400000">
            <a:off x="262776" y="1176812"/>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3" name="Google Shape;893;p10"/>
          <p:cNvSpPr/>
          <p:nvPr/>
        </p:nvSpPr>
        <p:spPr>
          <a:xfrm rot="5400000">
            <a:off x="669176" y="20524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4" name="Google Shape;894;p10"/>
          <p:cNvSpPr/>
          <p:nvPr/>
        </p:nvSpPr>
        <p:spPr>
          <a:xfrm rot="5400000">
            <a:off x="148509" y="4999479"/>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895" name="Google Shape;895;p10"/>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896" name="Google Shape;896;p10"/>
          <p:cNvSpPr txBox="1">
            <a:spLocks noGrp="1"/>
          </p:cNvSpPr>
          <p:nvPr>
            <p:ph type="title"/>
          </p:nvPr>
        </p:nvSpPr>
        <p:spPr>
          <a:xfrm>
            <a:off x="2728333" y="418189"/>
            <a:ext cx="4715600" cy="15752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4566921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897"/>
        <p:cNvGrpSpPr/>
        <p:nvPr/>
      </p:nvGrpSpPr>
      <p:grpSpPr>
        <a:xfrm>
          <a:off x="0" y="0"/>
          <a:ext cx="0" cy="0"/>
          <a:chOff x="0" y="0"/>
          <a:chExt cx="0" cy="0"/>
        </a:xfrm>
      </p:grpSpPr>
      <p:sp>
        <p:nvSpPr>
          <p:cNvPr id="898" name="Google Shape;898;p11"/>
          <p:cNvSpPr/>
          <p:nvPr/>
        </p:nvSpPr>
        <p:spPr>
          <a:xfrm rot="214312" flipH="1">
            <a:off x="5076263" y="-251684"/>
            <a:ext cx="7215651" cy="1931875"/>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19000">
                <a:srgbClr val="4949E7">
                  <a:alpha val="0"/>
                </a:srgbClr>
              </a:gs>
              <a:gs pos="71000">
                <a:schemeClr val="lt2"/>
              </a:gs>
              <a:gs pos="100000">
                <a:srgbClr val="050A10"/>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9" name="Google Shape;899;p11"/>
          <p:cNvSpPr/>
          <p:nvPr/>
        </p:nvSpPr>
        <p:spPr>
          <a:xfrm flipH="1">
            <a:off x="3648681" y="-64451"/>
            <a:ext cx="8471107" cy="1657195"/>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00" name="Google Shape;900;p11"/>
          <p:cNvGrpSpPr/>
          <p:nvPr/>
        </p:nvGrpSpPr>
        <p:grpSpPr>
          <a:xfrm rot="-8100000" flipH="1">
            <a:off x="9336406" y="352078"/>
            <a:ext cx="64861" cy="312988"/>
            <a:chOff x="2785650" y="3828250"/>
            <a:chExt cx="39675" cy="191450"/>
          </a:xfrm>
        </p:grpSpPr>
        <p:sp>
          <p:nvSpPr>
            <p:cNvPr id="901" name="Google Shape;901;p11"/>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1"/>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1"/>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4" name="Google Shape;904;p11"/>
          <p:cNvGrpSpPr/>
          <p:nvPr/>
        </p:nvGrpSpPr>
        <p:grpSpPr>
          <a:xfrm rot="10800000" flipH="1">
            <a:off x="11470140" y="469241"/>
            <a:ext cx="172185" cy="455292"/>
            <a:chOff x="2581525" y="3787700"/>
            <a:chExt cx="105325" cy="278500"/>
          </a:xfrm>
        </p:grpSpPr>
        <p:sp>
          <p:nvSpPr>
            <p:cNvPr id="905" name="Google Shape;905;p11"/>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1"/>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1"/>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1"/>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09" name="Google Shape;909;p11"/>
          <p:cNvSpPr/>
          <p:nvPr/>
        </p:nvSpPr>
        <p:spPr>
          <a:xfrm rot="-6299913" flipH="1">
            <a:off x="10857231" y="438129"/>
            <a:ext cx="43199" cy="4119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0" name="Google Shape;910;p11"/>
          <p:cNvSpPr/>
          <p:nvPr/>
        </p:nvSpPr>
        <p:spPr>
          <a:xfrm rot="-6299913" flipH="1">
            <a:off x="8571235" y="1318637"/>
            <a:ext cx="43199" cy="4119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11" name="Google Shape;911;p11"/>
          <p:cNvGrpSpPr/>
          <p:nvPr/>
        </p:nvGrpSpPr>
        <p:grpSpPr>
          <a:xfrm rot="-2912853" flipH="1">
            <a:off x="9860339" y="755163"/>
            <a:ext cx="797960" cy="475217"/>
            <a:chOff x="3225675" y="238200"/>
            <a:chExt cx="725350" cy="431975"/>
          </a:xfrm>
        </p:grpSpPr>
        <p:sp>
          <p:nvSpPr>
            <p:cNvPr id="912" name="Google Shape;912;p11"/>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1"/>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1"/>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1"/>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1"/>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1"/>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1"/>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1"/>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1"/>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1"/>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2" name="Google Shape;922;p11"/>
          <p:cNvSpPr/>
          <p:nvPr/>
        </p:nvSpPr>
        <p:spPr>
          <a:xfrm flipH="1">
            <a:off x="9554053" y="1125408"/>
            <a:ext cx="106800" cy="10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3" name="Google Shape;923;p11"/>
          <p:cNvSpPr/>
          <p:nvPr/>
        </p:nvSpPr>
        <p:spPr>
          <a:xfrm flipH="1">
            <a:off x="8264828" y="206344"/>
            <a:ext cx="106800" cy="10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4" name="Google Shape;924;p11"/>
          <p:cNvSpPr/>
          <p:nvPr/>
        </p:nvSpPr>
        <p:spPr>
          <a:xfrm flipH="1">
            <a:off x="6982659" y="485257"/>
            <a:ext cx="106800" cy="10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5" name="Google Shape;925;p11"/>
          <p:cNvSpPr/>
          <p:nvPr/>
        </p:nvSpPr>
        <p:spPr>
          <a:xfrm flipH="1">
            <a:off x="10139969" y="257407"/>
            <a:ext cx="106800" cy="10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26" name="Google Shape;926;p11"/>
          <p:cNvGrpSpPr/>
          <p:nvPr/>
        </p:nvGrpSpPr>
        <p:grpSpPr>
          <a:xfrm>
            <a:off x="-930000" y="3257431"/>
            <a:ext cx="10027760" cy="4118845"/>
            <a:chOff x="-697500" y="2443073"/>
            <a:chExt cx="7520820" cy="3089134"/>
          </a:xfrm>
        </p:grpSpPr>
        <p:sp>
          <p:nvSpPr>
            <p:cNvPr id="927" name="Google Shape;927;p11"/>
            <p:cNvSpPr/>
            <p:nvPr/>
          </p:nvSpPr>
          <p:spPr>
            <a:xfrm flipH="1">
              <a:off x="-673991" y="2443073"/>
              <a:ext cx="4287132" cy="3089134"/>
            </a:xfrm>
            <a:custGeom>
              <a:avLst/>
              <a:gdLst/>
              <a:ahLst/>
              <a:cxnLst/>
              <a:rect l="l" t="t" r="r" b="b"/>
              <a:pathLst>
                <a:path w="136827" h="98592" extrusionOk="0">
                  <a:moveTo>
                    <a:pt x="17560" y="91654"/>
                  </a:moveTo>
                  <a:cubicBezTo>
                    <a:pt x="-1490" y="88733"/>
                    <a:pt x="669" y="82193"/>
                    <a:pt x="34" y="77557"/>
                  </a:cubicBezTo>
                  <a:cubicBezTo>
                    <a:pt x="-601" y="72922"/>
                    <a:pt x="7908" y="66572"/>
                    <a:pt x="13750" y="63841"/>
                  </a:cubicBezTo>
                  <a:cubicBezTo>
                    <a:pt x="19592" y="61111"/>
                    <a:pt x="25815" y="59714"/>
                    <a:pt x="35086" y="61174"/>
                  </a:cubicBezTo>
                  <a:cubicBezTo>
                    <a:pt x="44357" y="62635"/>
                    <a:pt x="60042" y="73049"/>
                    <a:pt x="69376" y="72604"/>
                  </a:cubicBezTo>
                  <a:cubicBezTo>
                    <a:pt x="78711" y="72160"/>
                    <a:pt x="86775" y="69556"/>
                    <a:pt x="91093" y="58507"/>
                  </a:cubicBezTo>
                  <a:cubicBezTo>
                    <a:pt x="95411" y="47458"/>
                    <a:pt x="90903" y="15264"/>
                    <a:pt x="95284" y="6310"/>
                  </a:cubicBezTo>
                  <a:cubicBezTo>
                    <a:pt x="99666" y="-2643"/>
                    <a:pt x="110461" y="-1056"/>
                    <a:pt x="117382" y="4786"/>
                  </a:cubicBezTo>
                  <a:cubicBezTo>
                    <a:pt x="124304" y="10628"/>
                    <a:pt x="137321" y="26313"/>
                    <a:pt x="136813" y="41362"/>
                  </a:cubicBezTo>
                  <a:cubicBezTo>
                    <a:pt x="136305" y="56412"/>
                    <a:pt x="134210" y="86701"/>
                    <a:pt x="114334" y="95083"/>
                  </a:cubicBezTo>
                  <a:cubicBezTo>
                    <a:pt x="94459" y="103465"/>
                    <a:pt x="36610" y="94575"/>
                    <a:pt x="17560" y="91654"/>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sp>
          <p:nvSpPr>
            <p:cNvPr id="928" name="Google Shape;928;p11"/>
            <p:cNvSpPr/>
            <p:nvPr/>
          </p:nvSpPr>
          <p:spPr>
            <a:xfrm rot="10800000" flipH="1">
              <a:off x="-697500" y="3804365"/>
              <a:ext cx="7520820" cy="1367362"/>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1"/>
            <p:cNvSpPr/>
            <p:nvPr/>
          </p:nvSpPr>
          <p:spPr>
            <a:xfrm rot="2700000" flipH="1">
              <a:off x="2536268" y="4479661"/>
              <a:ext cx="11187" cy="192901"/>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1"/>
            <p:cNvSpPr/>
            <p:nvPr/>
          </p:nvSpPr>
          <p:spPr>
            <a:xfrm rot="2700000" flipH="1">
              <a:off x="2589740" y="4480394"/>
              <a:ext cx="49729" cy="46126"/>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1"/>
            <p:cNvSpPr/>
            <p:nvPr/>
          </p:nvSpPr>
          <p:spPr>
            <a:xfrm rot="2700000" flipH="1">
              <a:off x="2458452" y="4632485"/>
              <a:ext cx="33122"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1"/>
            <p:cNvSpPr/>
            <p:nvPr/>
          </p:nvSpPr>
          <p:spPr>
            <a:xfrm flipH="1">
              <a:off x="3709729" y="4665001"/>
              <a:ext cx="105340" cy="328678"/>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1"/>
            <p:cNvSpPr/>
            <p:nvPr/>
          </p:nvSpPr>
          <p:spPr>
            <a:xfrm flipH="1">
              <a:off x="3795235" y="4657199"/>
              <a:ext cx="33024" cy="26100"/>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1"/>
            <p:cNvSpPr/>
            <p:nvPr/>
          </p:nvSpPr>
          <p:spPr>
            <a:xfrm flipH="1">
              <a:off x="3701551" y="4862615"/>
              <a:ext cx="42424" cy="33338"/>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1"/>
            <p:cNvSpPr/>
            <p:nvPr/>
          </p:nvSpPr>
          <p:spPr>
            <a:xfrm flipH="1">
              <a:off x="3797303" y="4980644"/>
              <a:ext cx="36252" cy="25599"/>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1"/>
            <p:cNvSpPr/>
            <p:nvPr/>
          </p:nvSpPr>
          <p:spPr>
            <a:xfrm rot="4500016" flipH="1">
              <a:off x="1333921" y="4556127"/>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1"/>
            <p:cNvSpPr/>
            <p:nvPr/>
          </p:nvSpPr>
          <p:spPr>
            <a:xfrm rot="4500016" flipH="1">
              <a:off x="3222619" y="4259088"/>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11"/>
            <p:cNvSpPr/>
            <p:nvPr/>
          </p:nvSpPr>
          <p:spPr>
            <a:xfrm rot="-6299960" flipH="1">
              <a:off x="3412333" y="5021495"/>
              <a:ext cx="26424" cy="251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11"/>
            <p:cNvSpPr/>
            <p:nvPr/>
          </p:nvSpPr>
          <p:spPr>
            <a:xfrm flipH="1">
              <a:off x="307856" y="4282873"/>
              <a:ext cx="393662" cy="349064"/>
            </a:xfrm>
            <a:custGeom>
              <a:avLst/>
              <a:gdLst/>
              <a:ahLst/>
              <a:cxnLst/>
              <a:rect l="l" t="t" r="r" b="b"/>
              <a:pathLst>
                <a:path w="10310" h="9142" extrusionOk="0">
                  <a:moveTo>
                    <a:pt x="5151" y="0"/>
                  </a:moveTo>
                  <a:cubicBezTo>
                    <a:pt x="4164" y="0"/>
                    <a:pt x="3171" y="318"/>
                    <a:pt x="2335" y="974"/>
                  </a:cubicBezTo>
                  <a:cubicBezTo>
                    <a:pt x="349" y="2531"/>
                    <a:pt x="1" y="5405"/>
                    <a:pt x="1558" y="7391"/>
                  </a:cubicBezTo>
                  <a:cubicBezTo>
                    <a:pt x="2460" y="8540"/>
                    <a:pt x="3802" y="9141"/>
                    <a:pt x="5158" y="9141"/>
                  </a:cubicBezTo>
                  <a:cubicBezTo>
                    <a:pt x="6144" y="9141"/>
                    <a:pt x="7138" y="8824"/>
                    <a:pt x="7975" y="8168"/>
                  </a:cubicBezTo>
                  <a:cubicBezTo>
                    <a:pt x="9961" y="6610"/>
                    <a:pt x="10309" y="3736"/>
                    <a:pt x="8753" y="1750"/>
                  </a:cubicBezTo>
                  <a:cubicBezTo>
                    <a:pt x="7851" y="601"/>
                    <a:pt x="6508" y="0"/>
                    <a:pt x="5151"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11"/>
            <p:cNvSpPr/>
            <p:nvPr/>
          </p:nvSpPr>
          <p:spPr>
            <a:xfrm flipH="1">
              <a:off x="307856" y="4323155"/>
              <a:ext cx="356968" cy="308782"/>
            </a:xfrm>
            <a:custGeom>
              <a:avLst/>
              <a:gdLst/>
              <a:ahLst/>
              <a:cxnLst/>
              <a:rect l="l" t="t" r="r" b="b"/>
              <a:pathLst>
                <a:path w="9349" h="8087" extrusionOk="0">
                  <a:moveTo>
                    <a:pt x="7113" y="1"/>
                  </a:moveTo>
                  <a:lnTo>
                    <a:pt x="7113" y="1"/>
                  </a:lnTo>
                  <a:cubicBezTo>
                    <a:pt x="7265" y="255"/>
                    <a:pt x="7380" y="528"/>
                    <a:pt x="7446" y="817"/>
                  </a:cubicBezTo>
                  <a:cubicBezTo>
                    <a:pt x="7558" y="1311"/>
                    <a:pt x="7544" y="1864"/>
                    <a:pt x="7505" y="2368"/>
                  </a:cubicBezTo>
                  <a:cubicBezTo>
                    <a:pt x="7468" y="2829"/>
                    <a:pt x="7353" y="3481"/>
                    <a:pt x="6824" y="3607"/>
                  </a:cubicBezTo>
                  <a:cubicBezTo>
                    <a:pt x="6659" y="3646"/>
                    <a:pt x="6468" y="3619"/>
                    <a:pt x="6313" y="3692"/>
                  </a:cubicBezTo>
                  <a:cubicBezTo>
                    <a:pt x="6155" y="3768"/>
                    <a:pt x="6046" y="3955"/>
                    <a:pt x="5958" y="4097"/>
                  </a:cubicBezTo>
                  <a:cubicBezTo>
                    <a:pt x="5783" y="4380"/>
                    <a:pt x="5634" y="4680"/>
                    <a:pt x="5408" y="4923"/>
                  </a:cubicBezTo>
                  <a:cubicBezTo>
                    <a:pt x="4943" y="5417"/>
                    <a:pt x="4275" y="5483"/>
                    <a:pt x="3649" y="5611"/>
                  </a:cubicBezTo>
                  <a:cubicBezTo>
                    <a:pt x="3155" y="5710"/>
                    <a:pt x="2675" y="5803"/>
                    <a:pt x="2168" y="5815"/>
                  </a:cubicBezTo>
                  <a:cubicBezTo>
                    <a:pt x="2107" y="5817"/>
                    <a:pt x="2044" y="5818"/>
                    <a:pt x="1981" y="5818"/>
                  </a:cubicBezTo>
                  <a:cubicBezTo>
                    <a:pt x="1319" y="5818"/>
                    <a:pt x="545" y="5715"/>
                    <a:pt x="1" y="5321"/>
                  </a:cubicBezTo>
                  <a:lnTo>
                    <a:pt x="1" y="5321"/>
                  </a:lnTo>
                  <a:cubicBezTo>
                    <a:pt x="153" y="5677"/>
                    <a:pt x="350" y="6017"/>
                    <a:pt x="597" y="6336"/>
                  </a:cubicBezTo>
                  <a:cubicBezTo>
                    <a:pt x="1499" y="7485"/>
                    <a:pt x="2841" y="8086"/>
                    <a:pt x="4197" y="8086"/>
                  </a:cubicBezTo>
                  <a:cubicBezTo>
                    <a:pt x="5183" y="8086"/>
                    <a:pt x="6177" y="7769"/>
                    <a:pt x="7014" y="7113"/>
                  </a:cubicBezTo>
                  <a:cubicBezTo>
                    <a:pt x="9000" y="5555"/>
                    <a:pt x="9348" y="2681"/>
                    <a:pt x="7792" y="695"/>
                  </a:cubicBezTo>
                  <a:cubicBezTo>
                    <a:pt x="7587" y="435"/>
                    <a:pt x="7357" y="205"/>
                    <a:pt x="7113"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11"/>
            <p:cNvSpPr/>
            <p:nvPr/>
          </p:nvSpPr>
          <p:spPr>
            <a:xfrm flipH="1">
              <a:off x="399876" y="4400475"/>
              <a:ext cx="77740" cy="46697"/>
            </a:xfrm>
            <a:custGeom>
              <a:avLst/>
              <a:gdLst/>
              <a:ahLst/>
              <a:cxnLst/>
              <a:rect l="l" t="t" r="r" b="b"/>
              <a:pathLst>
                <a:path w="2036" h="1223" extrusionOk="0">
                  <a:moveTo>
                    <a:pt x="662" y="0"/>
                  </a:moveTo>
                  <a:cubicBezTo>
                    <a:pt x="535" y="0"/>
                    <a:pt x="409" y="23"/>
                    <a:pt x="301" y="76"/>
                  </a:cubicBezTo>
                  <a:cubicBezTo>
                    <a:pt x="106" y="172"/>
                    <a:pt x="0" y="419"/>
                    <a:pt x="129" y="610"/>
                  </a:cubicBezTo>
                  <a:cubicBezTo>
                    <a:pt x="194" y="709"/>
                    <a:pt x="313" y="763"/>
                    <a:pt x="431" y="763"/>
                  </a:cubicBezTo>
                  <a:cubicBezTo>
                    <a:pt x="505" y="763"/>
                    <a:pt x="580" y="742"/>
                    <a:pt x="640" y="696"/>
                  </a:cubicBezTo>
                  <a:cubicBezTo>
                    <a:pt x="667" y="670"/>
                    <a:pt x="702" y="643"/>
                    <a:pt x="739" y="643"/>
                  </a:cubicBezTo>
                  <a:cubicBezTo>
                    <a:pt x="741" y="643"/>
                    <a:pt x="743" y="643"/>
                    <a:pt x="745" y="643"/>
                  </a:cubicBezTo>
                  <a:cubicBezTo>
                    <a:pt x="775" y="649"/>
                    <a:pt x="798" y="673"/>
                    <a:pt x="818" y="699"/>
                  </a:cubicBezTo>
                  <a:cubicBezTo>
                    <a:pt x="946" y="860"/>
                    <a:pt x="1041" y="1068"/>
                    <a:pt x="1225" y="1163"/>
                  </a:cubicBezTo>
                  <a:cubicBezTo>
                    <a:pt x="1307" y="1206"/>
                    <a:pt x="1398" y="1223"/>
                    <a:pt x="1491" y="1223"/>
                  </a:cubicBezTo>
                  <a:cubicBezTo>
                    <a:pt x="1589" y="1223"/>
                    <a:pt x="1689" y="1205"/>
                    <a:pt x="1786" y="1183"/>
                  </a:cubicBezTo>
                  <a:cubicBezTo>
                    <a:pt x="1842" y="1173"/>
                    <a:pt x="1897" y="1157"/>
                    <a:pt x="1940" y="1117"/>
                  </a:cubicBezTo>
                  <a:cubicBezTo>
                    <a:pt x="2035" y="1018"/>
                    <a:pt x="1970" y="851"/>
                    <a:pt x="1887" y="738"/>
                  </a:cubicBezTo>
                  <a:cubicBezTo>
                    <a:pt x="1699" y="478"/>
                    <a:pt x="1466" y="245"/>
                    <a:pt x="1173" y="113"/>
                  </a:cubicBezTo>
                  <a:cubicBezTo>
                    <a:pt x="1047" y="53"/>
                    <a:pt x="903" y="14"/>
                    <a:pt x="755" y="4"/>
                  </a:cubicBezTo>
                  <a:cubicBezTo>
                    <a:pt x="724" y="2"/>
                    <a:pt x="693" y="0"/>
                    <a:pt x="66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11"/>
            <p:cNvSpPr/>
            <p:nvPr/>
          </p:nvSpPr>
          <p:spPr>
            <a:xfrm flipH="1">
              <a:off x="488803" y="4451258"/>
              <a:ext cx="15731" cy="11760"/>
            </a:xfrm>
            <a:custGeom>
              <a:avLst/>
              <a:gdLst/>
              <a:ahLst/>
              <a:cxnLst/>
              <a:rect l="l" t="t" r="r" b="b"/>
              <a:pathLst>
                <a:path w="412" h="308" extrusionOk="0">
                  <a:moveTo>
                    <a:pt x="204" y="0"/>
                  </a:moveTo>
                  <a:cubicBezTo>
                    <a:pt x="23" y="0"/>
                    <a:pt x="0" y="292"/>
                    <a:pt x="192" y="307"/>
                  </a:cubicBezTo>
                  <a:cubicBezTo>
                    <a:pt x="197" y="307"/>
                    <a:pt x="202" y="308"/>
                    <a:pt x="207" y="308"/>
                  </a:cubicBezTo>
                  <a:cubicBezTo>
                    <a:pt x="391" y="308"/>
                    <a:pt x="411" y="17"/>
                    <a:pt x="222" y="1"/>
                  </a:cubicBezTo>
                  <a:cubicBezTo>
                    <a:pt x="216" y="1"/>
                    <a:pt x="210" y="0"/>
                    <a:pt x="20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11"/>
            <p:cNvSpPr/>
            <p:nvPr/>
          </p:nvSpPr>
          <p:spPr>
            <a:xfrm flipH="1">
              <a:off x="514309" y="4402537"/>
              <a:ext cx="17869" cy="13593"/>
            </a:xfrm>
            <a:custGeom>
              <a:avLst/>
              <a:gdLst/>
              <a:ahLst/>
              <a:cxnLst/>
              <a:rect l="l" t="t" r="r" b="b"/>
              <a:pathLst>
                <a:path w="468" h="356" extrusionOk="0">
                  <a:moveTo>
                    <a:pt x="240" y="0"/>
                  </a:moveTo>
                  <a:cubicBezTo>
                    <a:pt x="213" y="0"/>
                    <a:pt x="185" y="9"/>
                    <a:pt x="159" y="26"/>
                  </a:cubicBezTo>
                  <a:cubicBezTo>
                    <a:pt x="149" y="36"/>
                    <a:pt x="136" y="46"/>
                    <a:pt x="126" y="52"/>
                  </a:cubicBezTo>
                  <a:cubicBezTo>
                    <a:pt x="1" y="145"/>
                    <a:pt x="77" y="342"/>
                    <a:pt x="218" y="355"/>
                  </a:cubicBezTo>
                  <a:cubicBezTo>
                    <a:pt x="223" y="355"/>
                    <a:pt x="228" y="356"/>
                    <a:pt x="233" y="356"/>
                  </a:cubicBezTo>
                  <a:cubicBezTo>
                    <a:pt x="367" y="356"/>
                    <a:pt x="468" y="183"/>
                    <a:pt x="367" y="75"/>
                  </a:cubicBezTo>
                  <a:cubicBezTo>
                    <a:pt x="356" y="66"/>
                    <a:pt x="347" y="52"/>
                    <a:pt x="337" y="42"/>
                  </a:cubicBezTo>
                  <a:cubicBezTo>
                    <a:pt x="309" y="14"/>
                    <a:pt x="275" y="0"/>
                    <a:pt x="240"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11"/>
            <p:cNvSpPr/>
            <p:nvPr/>
          </p:nvSpPr>
          <p:spPr>
            <a:xfrm flipH="1">
              <a:off x="556501" y="4382300"/>
              <a:ext cx="45704" cy="40550"/>
            </a:xfrm>
            <a:custGeom>
              <a:avLst/>
              <a:gdLst/>
              <a:ahLst/>
              <a:cxnLst/>
              <a:rect l="l" t="t" r="r" b="b"/>
              <a:pathLst>
                <a:path w="1197" h="1062" extrusionOk="0">
                  <a:moveTo>
                    <a:pt x="657" y="0"/>
                  </a:moveTo>
                  <a:cubicBezTo>
                    <a:pt x="361" y="0"/>
                    <a:pt x="124" y="436"/>
                    <a:pt x="37" y="664"/>
                  </a:cubicBezTo>
                  <a:cubicBezTo>
                    <a:pt x="14" y="730"/>
                    <a:pt x="1" y="796"/>
                    <a:pt x="37" y="845"/>
                  </a:cubicBezTo>
                  <a:cubicBezTo>
                    <a:pt x="60" y="875"/>
                    <a:pt x="99" y="892"/>
                    <a:pt x="136" y="902"/>
                  </a:cubicBezTo>
                  <a:cubicBezTo>
                    <a:pt x="211" y="923"/>
                    <a:pt x="290" y="934"/>
                    <a:pt x="368" y="934"/>
                  </a:cubicBezTo>
                  <a:cubicBezTo>
                    <a:pt x="444" y="934"/>
                    <a:pt x="519" y="924"/>
                    <a:pt x="593" y="905"/>
                  </a:cubicBezTo>
                  <a:cubicBezTo>
                    <a:pt x="630" y="894"/>
                    <a:pt x="670" y="881"/>
                    <a:pt x="708" y="881"/>
                  </a:cubicBezTo>
                  <a:cubicBezTo>
                    <a:pt x="729" y="881"/>
                    <a:pt x="749" y="885"/>
                    <a:pt x="768" y="895"/>
                  </a:cubicBezTo>
                  <a:cubicBezTo>
                    <a:pt x="804" y="918"/>
                    <a:pt x="821" y="961"/>
                    <a:pt x="850" y="994"/>
                  </a:cubicBezTo>
                  <a:cubicBezTo>
                    <a:pt x="887" y="1037"/>
                    <a:pt x="946" y="1061"/>
                    <a:pt x="1003" y="1061"/>
                  </a:cubicBezTo>
                  <a:cubicBezTo>
                    <a:pt x="1042" y="1061"/>
                    <a:pt x="1080" y="1050"/>
                    <a:pt x="1110" y="1026"/>
                  </a:cubicBezTo>
                  <a:cubicBezTo>
                    <a:pt x="1180" y="971"/>
                    <a:pt x="1196" y="868"/>
                    <a:pt x="1189" y="777"/>
                  </a:cubicBezTo>
                  <a:cubicBezTo>
                    <a:pt x="1183" y="582"/>
                    <a:pt x="1117" y="391"/>
                    <a:pt x="1008" y="230"/>
                  </a:cubicBezTo>
                  <a:cubicBezTo>
                    <a:pt x="949" y="145"/>
                    <a:pt x="877" y="69"/>
                    <a:pt x="781" y="26"/>
                  </a:cubicBezTo>
                  <a:cubicBezTo>
                    <a:pt x="739" y="8"/>
                    <a:pt x="698" y="0"/>
                    <a:pt x="657"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11"/>
            <p:cNvSpPr/>
            <p:nvPr/>
          </p:nvSpPr>
          <p:spPr>
            <a:xfrm flipH="1">
              <a:off x="359288" y="4452747"/>
              <a:ext cx="17220" cy="12906"/>
            </a:xfrm>
            <a:custGeom>
              <a:avLst/>
              <a:gdLst/>
              <a:ahLst/>
              <a:cxnLst/>
              <a:rect l="l" t="t" r="r" b="b"/>
              <a:pathLst>
                <a:path w="451" h="338" extrusionOk="0">
                  <a:moveTo>
                    <a:pt x="194" y="1"/>
                  </a:moveTo>
                  <a:cubicBezTo>
                    <a:pt x="21" y="1"/>
                    <a:pt x="1" y="337"/>
                    <a:pt x="190" y="337"/>
                  </a:cubicBezTo>
                  <a:cubicBezTo>
                    <a:pt x="205" y="337"/>
                    <a:pt x="220" y="335"/>
                    <a:pt x="237" y="331"/>
                  </a:cubicBezTo>
                  <a:lnTo>
                    <a:pt x="296" y="318"/>
                  </a:lnTo>
                  <a:cubicBezTo>
                    <a:pt x="434" y="281"/>
                    <a:pt x="451" y="100"/>
                    <a:pt x="320" y="44"/>
                  </a:cubicBezTo>
                  <a:lnTo>
                    <a:pt x="267" y="18"/>
                  </a:lnTo>
                  <a:cubicBezTo>
                    <a:pt x="240" y="6"/>
                    <a:pt x="216" y="1"/>
                    <a:pt x="194"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1"/>
            <p:cNvSpPr/>
            <p:nvPr/>
          </p:nvSpPr>
          <p:spPr>
            <a:xfrm flipH="1">
              <a:off x="492087" y="4479971"/>
              <a:ext cx="62161" cy="38488"/>
            </a:xfrm>
            <a:custGeom>
              <a:avLst/>
              <a:gdLst/>
              <a:ahLst/>
              <a:cxnLst/>
              <a:rect l="l" t="t" r="r" b="b"/>
              <a:pathLst>
                <a:path w="1628" h="1008" extrusionOk="0">
                  <a:moveTo>
                    <a:pt x="904" y="0"/>
                  </a:moveTo>
                  <a:cubicBezTo>
                    <a:pt x="265" y="0"/>
                    <a:pt x="0" y="947"/>
                    <a:pt x="661" y="1004"/>
                  </a:cubicBezTo>
                  <a:cubicBezTo>
                    <a:pt x="682" y="1006"/>
                    <a:pt x="702" y="1007"/>
                    <a:pt x="722" y="1007"/>
                  </a:cubicBezTo>
                  <a:cubicBezTo>
                    <a:pt x="1363" y="1007"/>
                    <a:pt x="1628" y="64"/>
                    <a:pt x="964" y="3"/>
                  </a:cubicBezTo>
                  <a:cubicBezTo>
                    <a:pt x="944" y="1"/>
                    <a:pt x="924" y="0"/>
                    <a:pt x="90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1"/>
            <p:cNvSpPr/>
            <p:nvPr/>
          </p:nvSpPr>
          <p:spPr>
            <a:xfrm flipH="1">
              <a:off x="400143" y="4353892"/>
              <a:ext cx="17717" cy="13593"/>
            </a:xfrm>
            <a:custGeom>
              <a:avLst/>
              <a:gdLst/>
              <a:ahLst/>
              <a:cxnLst/>
              <a:rect l="l" t="t" r="r" b="b"/>
              <a:pathLst>
                <a:path w="464" h="356" extrusionOk="0">
                  <a:moveTo>
                    <a:pt x="236" y="1"/>
                  </a:moveTo>
                  <a:cubicBezTo>
                    <a:pt x="210" y="1"/>
                    <a:pt x="182" y="10"/>
                    <a:pt x="158" y="29"/>
                  </a:cubicBezTo>
                  <a:cubicBezTo>
                    <a:pt x="145" y="36"/>
                    <a:pt x="134" y="45"/>
                    <a:pt x="122" y="56"/>
                  </a:cubicBezTo>
                  <a:cubicBezTo>
                    <a:pt x="0" y="144"/>
                    <a:pt x="75" y="345"/>
                    <a:pt x="217" y="355"/>
                  </a:cubicBezTo>
                  <a:cubicBezTo>
                    <a:pt x="222" y="356"/>
                    <a:pt x="227" y="356"/>
                    <a:pt x="231" y="356"/>
                  </a:cubicBezTo>
                  <a:cubicBezTo>
                    <a:pt x="366" y="356"/>
                    <a:pt x="464" y="183"/>
                    <a:pt x="362" y="75"/>
                  </a:cubicBezTo>
                  <a:lnTo>
                    <a:pt x="332" y="45"/>
                  </a:lnTo>
                  <a:cubicBezTo>
                    <a:pt x="305" y="16"/>
                    <a:pt x="271" y="1"/>
                    <a:pt x="236"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1"/>
            <p:cNvSpPr/>
            <p:nvPr/>
          </p:nvSpPr>
          <p:spPr>
            <a:xfrm flipH="1">
              <a:off x="988500" y="4674334"/>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1"/>
            <p:cNvSpPr/>
            <p:nvPr/>
          </p:nvSpPr>
          <p:spPr>
            <a:xfrm flipH="1">
              <a:off x="2128054" y="4200200"/>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1"/>
            <p:cNvSpPr/>
            <p:nvPr/>
          </p:nvSpPr>
          <p:spPr>
            <a:xfrm flipH="1">
              <a:off x="3184451" y="4682638"/>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1"/>
            <p:cNvSpPr/>
            <p:nvPr/>
          </p:nvSpPr>
          <p:spPr>
            <a:xfrm flipH="1">
              <a:off x="3924069" y="4530954"/>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1"/>
            <p:cNvSpPr/>
            <p:nvPr/>
          </p:nvSpPr>
          <p:spPr>
            <a:xfrm flipH="1">
              <a:off x="2543970" y="4790768"/>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1"/>
            <p:cNvSpPr/>
            <p:nvPr/>
          </p:nvSpPr>
          <p:spPr>
            <a:xfrm flipH="1">
              <a:off x="372961" y="4033821"/>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1"/>
            <p:cNvSpPr/>
            <p:nvPr/>
          </p:nvSpPr>
          <p:spPr>
            <a:xfrm flipH="1">
              <a:off x="356323" y="4799072"/>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1"/>
            <p:cNvSpPr/>
            <p:nvPr/>
          </p:nvSpPr>
          <p:spPr>
            <a:xfrm flipH="1">
              <a:off x="225939" y="2945077"/>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1"/>
            <p:cNvSpPr/>
            <p:nvPr/>
          </p:nvSpPr>
          <p:spPr>
            <a:xfrm rot="4500016" flipH="1">
              <a:off x="441202" y="3500054"/>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1"/>
            <p:cNvSpPr/>
            <p:nvPr/>
          </p:nvSpPr>
          <p:spPr>
            <a:xfrm rot="4500016" flipH="1">
              <a:off x="1954693" y="4914265"/>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1"/>
            <p:cNvSpPr/>
            <p:nvPr/>
          </p:nvSpPr>
          <p:spPr>
            <a:xfrm rot="4500016" flipH="1">
              <a:off x="38359" y="3290216"/>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1"/>
            <p:cNvSpPr/>
            <p:nvPr/>
          </p:nvSpPr>
          <p:spPr>
            <a:xfrm rot="4500016" flipH="1">
              <a:off x="54171" y="404260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1"/>
            <p:cNvSpPr/>
            <p:nvPr/>
          </p:nvSpPr>
          <p:spPr>
            <a:xfrm flipH="1">
              <a:off x="13973" y="4473022"/>
              <a:ext cx="81900" cy="819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1"/>
            <p:cNvSpPr/>
            <p:nvPr/>
          </p:nvSpPr>
          <p:spPr>
            <a:xfrm rot="4500016" flipH="1">
              <a:off x="730721" y="499630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2" name="Google Shape;962;p11"/>
          <p:cNvSpPr/>
          <p:nvPr/>
        </p:nvSpPr>
        <p:spPr>
          <a:xfrm flipH="1">
            <a:off x="8630679" y="786811"/>
            <a:ext cx="106800" cy="10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3" name="Google Shape;963;p11"/>
          <p:cNvSpPr/>
          <p:nvPr/>
        </p:nvSpPr>
        <p:spPr>
          <a:xfrm rot="-6299913" flipH="1">
            <a:off x="7582202" y="318737"/>
            <a:ext cx="43199" cy="4119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64" name="Google Shape;964;p11"/>
          <p:cNvGrpSpPr/>
          <p:nvPr/>
        </p:nvGrpSpPr>
        <p:grpSpPr>
          <a:xfrm rot="-4886421" flipH="1">
            <a:off x="6304480" y="134638"/>
            <a:ext cx="64864" cy="312997"/>
            <a:chOff x="2785650" y="3828250"/>
            <a:chExt cx="39675" cy="191450"/>
          </a:xfrm>
        </p:grpSpPr>
        <p:sp>
          <p:nvSpPr>
            <p:cNvPr id="965" name="Google Shape;965;p11"/>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1"/>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1"/>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8" name="Google Shape;968;p11"/>
          <p:cNvSpPr/>
          <p:nvPr/>
        </p:nvSpPr>
        <p:spPr>
          <a:xfrm rot="-6299913" flipH="1">
            <a:off x="7701769" y="992570"/>
            <a:ext cx="43199" cy="4119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969" name="Google Shape;969;p11"/>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970" name="Google Shape;970;p11"/>
          <p:cNvSpPr txBox="1">
            <a:spLocks noGrp="1"/>
          </p:cNvSpPr>
          <p:nvPr>
            <p:ph type="title" hasCustomPrompt="1"/>
          </p:nvPr>
        </p:nvSpPr>
        <p:spPr>
          <a:xfrm>
            <a:off x="1525800" y="2208300"/>
            <a:ext cx="9140400" cy="1721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2"/>
              </a:buClr>
              <a:buSzPts val="12000"/>
              <a:buNone/>
              <a:defRPr sz="16000"/>
            </a:lvl1pPr>
            <a:lvl2pPr lvl="1" algn="ctr">
              <a:spcBef>
                <a:spcPts val="0"/>
              </a:spcBef>
              <a:spcAft>
                <a:spcPts val="0"/>
              </a:spcAft>
              <a:buClr>
                <a:schemeClr val="dk2"/>
              </a:buClr>
              <a:buSzPts val="12000"/>
              <a:buNone/>
              <a:defRPr sz="16000">
                <a:solidFill>
                  <a:schemeClr val="dk2"/>
                </a:solidFill>
              </a:defRPr>
            </a:lvl2pPr>
            <a:lvl3pPr lvl="2" algn="ctr">
              <a:spcBef>
                <a:spcPts val="0"/>
              </a:spcBef>
              <a:spcAft>
                <a:spcPts val="0"/>
              </a:spcAft>
              <a:buClr>
                <a:schemeClr val="dk2"/>
              </a:buClr>
              <a:buSzPts val="12000"/>
              <a:buNone/>
              <a:defRPr sz="16000">
                <a:solidFill>
                  <a:schemeClr val="dk2"/>
                </a:solidFill>
              </a:defRPr>
            </a:lvl3pPr>
            <a:lvl4pPr lvl="3" algn="ctr">
              <a:spcBef>
                <a:spcPts val="0"/>
              </a:spcBef>
              <a:spcAft>
                <a:spcPts val="0"/>
              </a:spcAft>
              <a:buClr>
                <a:schemeClr val="dk2"/>
              </a:buClr>
              <a:buSzPts val="12000"/>
              <a:buNone/>
              <a:defRPr sz="16000">
                <a:solidFill>
                  <a:schemeClr val="dk2"/>
                </a:solidFill>
              </a:defRPr>
            </a:lvl4pPr>
            <a:lvl5pPr lvl="4" algn="ctr">
              <a:spcBef>
                <a:spcPts val="0"/>
              </a:spcBef>
              <a:spcAft>
                <a:spcPts val="0"/>
              </a:spcAft>
              <a:buClr>
                <a:schemeClr val="dk2"/>
              </a:buClr>
              <a:buSzPts val="12000"/>
              <a:buNone/>
              <a:defRPr sz="16000">
                <a:solidFill>
                  <a:schemeClr val="dk2"/>
                </a:solidFill>
              </a:defRPr>
            </a:lvl5pPr>
            <a:lvl6pPr lvl="5" algn="ctr">
              <a:spcBef>
                <a:spcPts val="0"/>
              </a:spcBef>
              <a:spcAft>
                <a:spcPts val="0"/>
              </a:spcAft>
              <a:buClr>
                <a:schemeClr val="dk2"/>
              </a:buClr>
              <a:buSzPts val="12000"/>
              <a:buNone/>
              <a:defRPr sz="16000">
                <a:solidFill>
                  <a:schemeClr val="dk2"/>
                </a:solidFill>
              </a:defRPr>
            </a:lvl6pPr>
            <a:lvl7pPr lvl="6" algn="ctr">
              <a:spcBef>
                <a:spcPts val="0"/>
              </a:spcBef>
              <a:spcAft>
                <a:spcPts val="0"/>
              </a:spcAft>
              <a:buClr>
                <a:schemeClr val="dk2"/>
              </a:buClr>
              <a:buSzPts val="12000"/>
              <a:buNone/>
              <a:defRPr sz="16000">
                <a:solidFill>
                  <a:schemeClr val="dk2"/>
                </a:solidFill>
              </a:defRPr>
            </a:lvl7pPr>
            <a:lvl8pPr lvl="7" algn="ctr">
              <a:spcBef>
                <a:spcPts val="0"/>
              </a:spcBef>
              <a:spcAft>
                <a:spcPts val="0"/>
              </a:spcAft>
              <a:buClr>
                <a:schemeClr val="dk2"/>
              </a:buClr>
              <a:buSzPts val="12000"/>
              <a:buNone/>
              <a:defRPr sz="16000">
                <a:solidFill>
                  <a:schemeClr val="dk2"/>
                </a:solidFill>
              </a:defRPr>
            </a:lvl8pPr>
            <a:lvl9pPr lvl="8" algn="ctr">
              <a:spcBef>
                <a:spcPts val="0"/>
              </a:spcBef>
              <a:spcAft>
                <a:spcPts val="0"/>
              </a:spcAft>
              <a:buClr>
                <a:schemeClr val="dk2"/>
              </a:buClr>
              <a:buSzPts val="12000"/>
              <a:buNone/>
              <a:defRPr sz="16000">
                <a:solidFill>
                  <a:schemeClr val="dk2"/>
                </a:solidFill>
              </a:defRPr>
            </a:lvl9pPr>
          </a:lstStyle>
          <a:p>
            <a:r>
              <a:t>xx%</a:t>
            </a:r>
          </a:p>
        </p:txBody>
      </p:sp>
      <p:sp>
        <p:nvSpPr>
          <p:cNvPr id="971" name="Google Shape;971;p11"/>
          <p:cNvSpPr txBox="1">
            <a:spLocks noGrp="1"/>
          </p:cNvSpPr>
          <p:nvPr>
            <p:ph type="body" idx="1"/>
          </p:nvPr>
        </p:nvSpPr>
        <p:spPr>
          <a:xfrm>
            <a:off x="2342200" y="4282384"/>
            <a:ext cx="7507600" cy="506000"/>
          </a:xfrm>
          <a:prstGeom prst="rect">
            <a:avLst/>
          </a:prstGeom>
        </p:spPr>
        <p:txBody>
          <a:bodyPr spcFirstLastPara="1" wrap="square" lIns="91425" tIns="91425" rIns="91425" bIns="91425" anchor="ctr" anchorCtr="0">
            <a:noAutofit/>
          </a:bodyPr>
          <a:lstStyle>
            <a:lvl1pPr marL="609585" lvl="0" indent="-423323" algn="ctr">
              <a:spcBef>
                <a:spcPts val="0"/>
              </a:spcBef>
              <a:spcAft>
                <a:spcPts val="0"/>
              </a:spcAft>
              <a:buSzPts val="1400"/>
              <a:buChar char="●"/>
              <a:defRPr sz="2400"/>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3940720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72"/>
        <p:cNvGrpSpPr/>
        <p:nvPr/>
      </p:nvGrpSpPr>
      <p:grpSpPr>
        <a:xfrm>
          <a:off x="0" y="0"/>
          <a:ext cx="0" cy="0"/>
          <a:chOff x="0" y="0"/>
          <a:chExt cx="0" cy="0"/>
        </a:xfrm>
      </p:grpSpPr>
    </p:spTree>
    <p:extLst>
      <p:ext uri="{BB962C8B-B14F-4D97-AF65-F5344CB8AC3E}">
        <p14:creationId xmlns:p14="http://schemas.microsoft.com/office/powerpoint/2010/main" val="11558482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73"/>
        <p:cNvGrpSpPr/>
        <p:nvPr/>
      </p:nvGrpSpPr>
      <p:grpSpPr>
        <a:xfrm>
          <a:off x="0" y="0"/>
          <a:ext cx="0" cy="0"/>
          <a:chOff x="0" y="0"/>
          <a:chExt cx="0" cy="0"/>
        </a:xfrm>
      </p:grpSpPr>
      <p:sp>
        <p:nvSpPr>
          <p:cNvPr id="974" name="Google Shape;974;p13"/>
          <p:cNvSpPr/>
          <p:nvPr/>
        </p:nvSpPr>
        <p:spPr>
          <a:xfrm rot="10800000" flipH="1">
            <a:off x="-126600" y="4905213"/>
            <a:ext cx="4235231" cy="1989588"/>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975" name="Google Shape;975;p13"/>
          <p:cNvSpPr/>
          <p:nvPr/>
        </p:nvSpPr>
        <p:spPr>
          <a:xfrm rot="10800000" flipH="1">
            <a:off x="-126600" y="5163735"/>
            <a:ext cx="4235231" cy="1730125"/>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endParaRPr sz="2400"/>
          </a:p>
        </p:txBody>
      </p:sp>
      <p:sp>
        <p:nvSpPr>
          <p:cNvPr id="976" name="Google Shape;976;p13"/>
          <p:cNvSpPr/>
          <p:nvPr/>
        </p:nvSpPr>
        <p:spPr>
          <a:xfrm rot="5400000" flipH="1">
            <a:off x="8376422" y="2774955"/>
            <a:ext cx="7031105" cy="1331384"/>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20000">
                <a:schemeClr val="accent6"/>
              </a:gs>
              <a:gs pos="39000">
                <a:schemeClr val="accent4"/>
              </a:gs>
              <a:gs pos="67000">
                <a:srgbClr val="FFD966">
                  <a:alpha val="10196"/>
                </a:srgbClr>
              </a:gs>
              <a:gs pos="84000">
                <a:srgbClr val="FFD966">
                  <a:alpha val="0"/>
                </a:srgbClr>
              </a:gs>
              <a:gs pos="100000">
                <a:srgbClr val="4949E7">
                  <a:alpha val="0"/>
                </a:srgbClr>
              </a:gs>
            </a:gsLst>
            <a:lin ang="18900044"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7" name="Google Shape;977;p13"/>
          <p:cNvSpPr/>
          <p:nvPr/>
        </p:nvSpPr>
        <p:spPr>
          <a:xfrm rot="5400000" flipH="1">
            <a:off x="8357753" y="2489486"/>
            <a:ext cx="7275383" cy="1125513"/>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78" name="Google Shape;978;p13"/>
          <p:cNvGrpSpPr/>
          <p:nvPr/>
        </p:nvGrpSpPr>
        <p:grpSpPr>
          <a:xfrm rot="-1894974">
            <a:off x="11994727" y="5804475"/>
            <a:ext cx="182093" cy="481492"/>
            <a:chOff x="2581525" y="3787700"/>
            <a:chExt cx="105325" cy="278500"/>
          </a:xfrm>
        </p:grpSpPr>
        <p:sp>
          <p:nvSpPr>
            <p:cNvPr id="979" name="Google Shape;979;p1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1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83" name="Google Shape;983;p13"/>
          <p:cNvSpPr/>
          <p:nvPr/>
        </p:nvSpPr>
        <p:spPr>
          <a:xfrm rot="-9900016">
            <a:off x="12104462" y="4464547"/>
            <a:ext cx="45687" cy="4356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4" name="Google Shape;984;p13"/>
          <p:cNvSpPr/>
          <p:nvPr/>
        </p:nvSpPr>
        <p:spPr>
          <a:xfrm rot="-9900016">
            <a:off x="12159886" y="3093772"/>
            <a:ext cx="45687" cy="4356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5" name="Google Shape;985;p13"/>
          <p:cNvGrpSpPr/>
          <p:nvPr/>
        </p:nvGrpSpPr>
        <p:grpSpPr>
          <a:xfrm rot="-289319">
            <a:off x="11625772" y="3868192"/>
            <a:ext cx="68595" cy="331001"/>
            <a:chOff x="2785650" y="3828250"/>
            <a:chExt cx="39675" cy="191450"/>
          </a:xfrm>
        </p:grpSpPr>
        <p:sp>
          <p:nvSpPr>
            <p:cNvPr id="986" name="Google Shape;986;p1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9" name="Google Shape;989;p13"/>
          <p:cNvGrpSpPr/>
          <p:nvPr/>
        </p:nvGrpSpPr>
        <p:grpSpPr>
          <a:xfrm rot="3504916">
            <a:off x="208567" y="6450415"/>
            <a:ext cx="122668" cy="324357"/>
            <a:chOff x="2581525" y="3787700"/>
            <a:chExt cx="105325" cy="278500"/>
          </a:xfrm>
        </p:grpSpPr>
        <p:sp>
          <p:nvSpPr>
            <p:cNvPr id="990" name="Google Shape;990;p1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94" name="Google Shape;994;p13"/>
          <p:cNvSpPr/>
          <p:nvPr/>
        </p:nvSpPr>
        <p:spPr>
          <a:xfrm rot="-4499983">
            <a:off x="1208947" y="6663076"/>
            <a:ext cx="30779" cy="293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5" name="Google Shape;995;p13"/>
          <p:cNvSpPr/>
          <p:nvPr/>
        </p:nvSpPr>
        <p:spPr>
          <a:xfrm rot="-4499983">
            <a:off x="254367" y="6149288"/>
            <a:ext cx="30779" cy="293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96" name="Google Shape;996;p13"/>
          <p:cNvGrpSpPr/>
          <p:nvPr/>
        </p:nvGrpSpPr>
        <p:grpSpPr>
          <a:xfrm rot="5110815">
            <a:off x="955149" y="6181448"/>
            <a:ext cx="46213" cy="222973"/>
            <a:chOff x="2785650" y="3828250"/>
            <a:chExt cx="39675" cy="191450"/>
          </a:xfrm>
        </p:grpSpPr>
        <p:sp>
          <p:nvSpPr>
            <p:cNvPr id="997" name="Google Shape;997;p1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0" name="Google Shape;1000;p13"/>
          <p:cNvSpPr/>
          <p:nvPr/>
        </p:nvSpPr>
        <p:spPr>
          <a:xfrm rot="-9900016">
            <a:off x="12100773" y="4464547"/>
            <a:ext cx="45687" cy="4356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1" name="Google Shape;1001;p13"/>
          <p:cNvSpPr/>
          <p:nvPr/>
        </p:nvSpPr>
        <p:spPr>
          <a:xfrm rot="-9900110">
            <a:off x="11534758" y="2151149"/>
            <a:ext cx="25909" cy="2469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2" name="Google Shape;1002;p13"/>
          <p:cNvGrpSpPr/>
          <p:nvPr/>
        </p:nvGrpSpPr>
        <p:grpSpPr>
          <a:xfrm rot="1858462">
            <a:off x="11939036" y="1937551"/>
            <a:ext cx="182085" cy="481471"/>
            <a:chOff x="2581525" y="3787700"/>
            <a:chExt cx="105325" cy="278500"/>
          </a:xfrm>
        </p:grpSpPr>
        <p:sp>
          <p:nvSpPr>
            <p:cNvPr id="1003" name="Google Shape;1003;p1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07" name="Google Shape;1007;p13"/>
          <p:cNvSpPr/>
          <p:nvPr/>
        </p:nvSpPr>
        <p:spPr>
          <a:xfrm rot="-4499983">
            <a:off x="1895991" y="6740759"/>
            <a:ext cx="30779" cy="293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08" name="Google Shape;1008;p13"/>
          <p:cNvGrpSpPr/>
          <p:nvPr/>
        </p:nvGrpSpPr>
        <p:grpSpPr>
          <a:xfrm rot="7415947">
            <a:off x="3493866" y="6500848"/>
            <a:ext cx="46211" cy="222987"/>
            <a:chOff x="2785650" y="3828250"/>
            <a:chExt cx="39675" cy="191450"/>
          </a:xfrm>
        </p:grpSpPr>
        <p:sp>
          <p:nvSpPr>
            <p:cNvPr id="1009" name="Google Shape;1009;p1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2" name="Google Shape;1012;p13"/>
          <p:cNvGrpSpPr/>
          <p:nvPr/>
        </p:nvGrpSpPr>
        <p:grpSpPr>
          <a:xfrm rot="5400000">
            <a:off x="2594876" y="6647747"/>
            <a:ext cx="81437" cy="215336"/>
            <a:chOff x="2581525" y="3787700"/>
            <a:chExt cx="105325" cy="278500"/>
          </a:xfrm>
        </p:grpSpPr>
        <p:sp>
          <p:nvSpPr>
            <p:cNvPr id="1013" name="Google Shape;1013;p1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1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1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7" name="Google Shape;1017;p13"/>
          <p:cNvSpPr/>
          <p:nvPr/>
        </p:nvSpPr>
        <p:spPr>
          <a:xfrm rot="-4499983">
            <a:off x="3120797" y="6426031"/>
            <a:ext cx="30779" cy="2935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18" name="Google Shape;1018;p13"/>
          <p:cNvGrpSpPr/>
          <p:nvPr/>
        </p:nvGrpSpPr>
        <p:grpSpPr>
          <a:xfrm rot="5400000">
            <a:off x="11598518" y="993179"/>
            <a:ext cx="335617" cy="304317"/>
            <a:chOff x="4832775" y="4525200"/>
            <a:chExt cx="362125" cy="328400"/>
          </a:xfrm>
        </p:grpSpPr>
        <p:sp>
          <p:nvSpPr>
            <p:cNvPr id="1019" name="Google Shape;1019;p13"/>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3"/>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3"/>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3"/>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3"/>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3"/>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3"/>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3"/>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3"/>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3"/>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3"/>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3"/>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3"/>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3"/>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3"/>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34" name="Google Shape;1034;p13"/>
          <p:cNvSpPr/>
          <p:nvPr/>
        </p:nvSpPr>
        <p:spPr>
          <a:xfrm rot="5400000">
            <a:off x="11984952" y="5220809"/>
            <a:ext cx="90400" cy="90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5" name="Google Shape;1035;p13"/>
          <p:cNvSpPr/>
          <p:nvPr/>
        </p:nvSpPr>
        <p:spPr>
          <a:xfrm rot="5400000">
            <a:off x="12139308" y="3709849"/>
            <a:ext cx="90400" cy="90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6" name="Google Shape;1036;p13"/>
          <p:cNvSpPr/>
          <p:nvPr/>
        </p:nvSpPr>
        <p:spPr>
          <a:xfrm rot="5400000">
            <a:off x="11610476" y="2727716"/>
            <a:ext cx="90400" cy="90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7" name="Google Shape;1037;p13"/>
          <p:cNvSpPr/>
          <p:nvPr/>
        </p:nvSpPr>
        <p:spPr>
          <a:xfrm rot="5400000">
            <a:off x="12218141" y="1407285"/>
            <a:ext cx="90400" cy="90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8" name="Google Shape;1038;p13"/>
          <p:cNvSpPr/>
          <p:nvPr/>
        </p:nvSpPr>
        <p:spPr>
          <a:xfrm rot="-9900110">
            <a:off x="12309952" y="2542035"/>
            <a:ext cx="25909" cy="2469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9" name="Google Shape;1039;p13"/>
          <p:cNvSpPr/>
          <p:nvPr/>
        </p:nvSpPr>
        <p:spPr>
          <a:xfrm rot="-9900110">
            <a:off x="11574175" y="3304086"/>
            <a:ext cx="25909" cy="2469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0" name="Google Shape;1040;p13"/>
          <p:cNvSpPr/>
          <p:nvPr/>
        </p:nvSpPr>
        <p:spPr>
          <a:xfrm rot="-9900110">
            <a:off x="12237705" y="5426017"/>
            <a:ext cx="25909" cy="2469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1" name="Google Shape;1041;p13"/>
          <p:cNvSpPr/>
          <p:nvPr/>
        </p:nvSpPr>
        <p:spPr>
          <a:xfrm>
            <a:off x="3154347" y="6693308"/>
            <a:ext cx="60800" cy="60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2" name="Google Shape;1042;p13"/>
          <p:cNvSpPr/>
          <p:nvPr/>
        </p:nvSpPr>
        <p:spPr>
          <a:xfrm>
            <a:off x="1428435" y="6551695"/>
            <a:ext cx="60800" cy="60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3" name="Google Shape;1043;p13"/>
          <p:cNvSpPr/>
          <p:nvPr/>
        </p:nvSpPr>
        <p:spPr>
          <a:xfrm>
            <a:off x="777887" y="6662341"/>
            <a:ext cx="60800" cy="60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4" name="Google Shape;1044;p13"/>
          <p:cNvSpPr/>
          <p:nvPr/>
        </p:nvSpPr>
        <p:spPr>
          <a:xfrm>
            <a:off x="78672" y="6334860"/>
            <a:ext cx="60800" cy="60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5" name="Google Shape;1045;p13"/>
          <p:cNvSpPr/>
          <p:nvPr/>
        </p:nvSpPr>
        <p:spPr>
          <a:xfrm rot="10800000">
            <a:off x="-227268" y="-31048"/>
            <a:ext cx="2884216" cy="1144887"/>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6" name="Google Shape;1046;p13"/>
          <p:cNvSpPr/>
          <p:nvPr/>
        </p:nvSpPr>
        <p:spPr>
          <a:xfrm rot="10800000">
            <a:off x="-194173" y="-27604"/>
            <a:ext cx="2546560" cy="867523"/>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47" name="Google Shape;1047;p13"/>
          <p:cNvGrpSpPr/>
          <p:nvPr/>
        </p:nvGrpSpPr>
        <p:grpSpPr>
          <a:xfrm rot="2700000">
            <a:off x="1116724" y="258301"/>
            <a:ext cx="922835" cy="565868"/>
            <a:chOff x="5586400" y="3049600"/>
            <a:chExt cx="691350" cy="423925"/>
          </a:xfrm>
        </p:grpSpPr>
        <p:sp>
          <p:nvSpPr>
            <p:cNvPr id="1048" name="Google Shape;1048;p13"/>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3"/>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3"/>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3"/>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3"/>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3"/>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3"/>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3"/>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3"/>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3"/>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3"/>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3"/>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3"/>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3"/>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3"/>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3"/>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3"/>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3"/>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3"/>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3"/>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13"/>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13"/>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3"/>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3"/>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3"/>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3"/>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3"/>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3"/>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3"/>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3"/>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8" name="Google Shape;1078;p13"/>
          <p:cNvGrpSpPr/>
          <p:nvPr/>
        </p:nvGrpSpPr>
        <p:grpSpPr>
          <a:xfrm>
            <a:off x="494404" y="325443"/>
            <a:ext cx="88585" cy="234237"/>
            <a:chOff x="2581525" y="3787700"/>
            <a:chExt cx="105325" cy="278500"/>
          </a:xfrm>
        </p:grpSpPr>
        <p:sp>
          <p:nvSpPr>
            <p:cNvPr id="1079" name="Google Shape;1079;p1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3" name="Google Shape;1083;p13"/>
          <p:cNvGrpSpPr/>
          <p:nvPr/>
        </p:nvGrpSpPr>
        <p:grpSpPr>
          <a:xfrm rot="-4499797">
            <a:off x="1332100" y="74182"/>
            <a:ext cx="33369" cy="161023"/>
            <a:chOff x="2785650" y="3828250"/>
            <a:chExt cx="39675" cy="191450"/>
          </a:xfrm>
        </p:grpSpPr>
        <p:sp>
          <p:nvSpPr>
            <p:cNvPr id="1084" name="Google Shape;1084;p1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1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7" name="Google Shape;1087;p13"/>
          <p:cNvSpPr/>
          <p:nvPr/>
        </p:nvSpPr>
        <p:spPr>
          <a:xfrm rot="-4499797">
            <a:off x="767462" y="156497"/>
            <a:ext cx="22225" cy="2119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8" name="Google Shape;1088;p13"/>
          <p:cNvSpPr/>
          <p:nvPr/>
        </p:nvSpPr>
        <p:spPr>
          <a:xfrm rot="-4499437">
            <a:off x="2092541" y="279752"/>
            <a:ext cx="14843" cy="1415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9" name="Google Shape;1089;p13"/>
          <p:cNvSpPr/>
          <p:nvPr/>
        </p:nvSpPr>
        <p:spPr>
          <a:xfrm>
            <a:off x="2239623" y="126900"/>
            <a:ext cx="55200" cy="55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0" name="Google Shape;1090;p13"/>
          <p:cNvSpPr/>
          <p:nvPr/>
        </p:nvSpPr>
        <p:spPr>
          <a:xfrm>
            <a:off x="751079" y="633457"/>
            <a:ext cx="55200" cy="55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13"/>
          <p:cNvSpPr/>
          <p:nvPr/>
        </p:nvSpPr>
        <p:spPr>
          <a:xfrm>
            <a:off x="1696431" y="108689"/>
            <a:ext cx="55200" cy="55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2" name="Google Shape;1092;p13"/>
          <p:cNvSpPr/>
          <p:nvPr/>
        </p:nvSpPr>
        <p:spPr>
          <a:xfrm rot="5400000">
            <a:off x="11267908" y="4414135"/>
            <a:ext cx="90400" cy="90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093" name="Google Shape;1093;p13"/>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094" name="Google Shape;1094;p13">
            <a:hlinkClick r:id="rId3" action="ppaction://hlinksldjump"/>
          </p:cNvPr>
          <p:cNvSpPr txBox="1">
            <a:spLocks noGrp="1"/>
          </p:cNvSpPr>
          <p:nvPr>
            <p:ph type="title" hasCustomPrompt="1"/>
          </p:nvPr>
        </p:nvSpPr>
        <p:spPr>
          <a:xfrm flipH="1">
            <a:off x="897159" y="1279133"/>
            <a:ext cx="1149600" cy="644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l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095" name="Google Shape;1095;p13"/>
          <p:cNvSpPr txBox="1">
            <a:spLocks noGrp="1"/>
          </p:cNvSpPr>
          <p:nvPr>
            <p:ph type="subTitle" idx="1"/>
          </p:nvPr>
        </p:nvSpPr>
        <p:spPr>
          <a:xfrm>
            <a:off x="897167" y="2679539"/>
            <a:ext cx="31264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96" name="Google Shape;1096;p13">
            <a:hlinkClick r:id="rId3" action="ppaction://hlinksldjump"/>
          </p:cNvPr>
          <p:cNvSpPr txBox="1">
            <a:spLocks noGrp="1"/>
          </p:cNvSpPr>
          <p:nvPr>
            <p:ph type="subTitle" idx="2"/>
          </p:nvPr>
        </p:nvSpPr>
        <p:spPr>
          <a:xfrm>
            <a:off x="897159" y="1862833"/>
            <a:ext cx="2072800" cy="87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2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097" name="Google Shape;1097;p13">
            <a:hlinkClick r:id="" action="ppaction://noaction"/>
          </p:cNvPr>
          <p:cNvSpPr txBox="1">
            <a:spLocks noGrp="1"/>
          </p:cNvSpPr>
          <p:nvPr>
            <p:ph type="title" idx="3" hasCustomPrompt="1"/>
          </p:nvPr>
        </p:nvSpPr>
        <p:spPr>
          <a:xfrm flipH="1">
            <a:off x="897159" y="3585900"/>
            <a:ext cx="1149600" cy="644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l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098" name="Google Shape;1098;p13"/>
          <p:cNvSpPr txBox="1">
            <a:spLocks noGrp="1"/>
          </p:cNvSpPr>
          <p:nvPr>
            <p:ph type="subTitle" idx="4"/>
          </p:nvPr>
        </p:nvSpPr>
        <p:spPr>
          <a:xfrm>
            <a:off x="897167" y="5009072"/>
            <a:ext cx="31264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099" name="Google Shape;1099;p13">
            <a:hlinkClick r:id="" action="ppaction://noaction"/>
          </p:cNvPr>
          <p:cNvSpPr txBox="1">
            <a:spLocks noGrp="1"/>
          </p:cNvSpPr>
          <p:nvPr>
            <p:ph type="subTitle" idx="5"/>
          </p:nvPr>
        </p:nvSpPr>
        <p:spPr>
          <a:xfrm>
            <a:off x="897175" y="4173729"/>
            <a:ext cx="3570000" cy="8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2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100" name="Google Shape;1100;p13">
            <a:hlinkClick r:id="rId4" action="ppaction://hlinksldjump"/>
          </p:cNvPr>
          <p:cNvSpPr txBox="1">
            <a:spLocks noGrp="1"/>
          </p:cNvSpPr>
          <p:nvPr>
            <p:ph type="title" idx="6" hasCustomPrompt="1"/>
          </p:nvPr>
        </p:nvSpPr>
        <p:spPr>
          <a:xfrm flipH="1">
            <a:off x="4600908" y="1279133"/>
            <a:ext cx="1149600" cy="644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l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101" name="Google Shape;1101;p13"/>
          <p:cNvSpPr txBox="1">
            <a:spLocks noGrp="1"/>
          </p:cNvSpPr>
          <p:nvPr>
            <p:ph type="subTitle" idx="7"/>
          </p:nvPr>
        </p:nvSpPr>
        <p:spPr>
          <a:xfrm>
            <a:off x="4600899" y="2690405"/>
            <a:ext cx="31264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102" name="Google Shape;1102;p13">
            <a:hlinkClick r:id="" action="ppaction://noaction"/>
          </p:cNvPr>
          <p:cNvSpPr txBox="1">
            <a:spLocks noGrp="1"/>
          </p:cNvSpPr>
          <p:nvPr>
            <p:ph type="title" idx="8" hasCustomPrompt="1"/>
          </p:nvPr>
        </p:nvSpPr>
        <p:spPr>
          <a:xfrm flipH="1">
            <a:off x="4600908" y="3585900"/>
            <a:ext cx="1149600" cy="644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l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103" name="Google Shape;1103;p13"/>
          <p:cNvSpPr txBox="1">
            <a:spLocks noGrp="1"/>
          </p:cNvSpPr>
          <p:nvPr>
            <p:ph type="subTitle" idx="9"/>
          </p:nvPr>
        </p:nvSpPr>
        <p:spPr>
          <a:xfrm>
            <a:off x="4600899" y="5019939"/>
            <a:ext cx="31264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104" name="Google Shape;1104;p13">
            <a:hlinkClick r:id="" action="ppaction://noaction"/>
          </p:cNvPr>
          <p:cNvSpPr txBox="1">
            <a:spLocks noGrp="1"/>
          </p:cNvSpPr>
          <p:nvPr>
            <p:ph type="subTitle" idx="13"/>
          </p:nvPr>
        </p:nvSpPr>
        <p:spPr>
          <a:xfrm>
            <a:off x="4600919" y="4184596"/>
            <a:ext cx="3570000" cy="8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2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105" name="Google Shape;1105;p13">
            <a:hlinkClick r:id="rId4" action="ppaction://hlinksldjump"/>
          </p:cNvPr>
          <p:cNvSpPr txBox="1">
            <a:spLocks noGrp="1"/>
          </p:cNvSpPr>
          <p:nvPr>
            <p:ph type="subTitle" idx="14"/>
          </p:nvPr>
        </p:nvSpPr>
        <p:spPr>
          <a:xfrm>
            <a:off x="4600908" y="1873700"/>
            <a:ext cx="3570000" cy="87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2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106" name="Google Shape;1106;p13"/>
          <p:cNvSpPr txBox="1">
            <a:spLocks noGrp="1"/>
          </p:cNvSpPr>
          <p:nvPr>
            <p:ph type="title" idx="15"/>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107" name="Google Shape;1107;p13">
            <a:hlinkClick r:id="" action="ppaction://noaction"/>
          </p:cNvPr>
          <p:cNvSpPr txBox="1">
            <a:spLocks noGrp="1"/>
          </p:cNvSpPr>
          <p:nvPr>
            <p:ph type="title" idx="16" hasCustomPrompt="1"/>
          </p:nvPr>
        </p:nvSpPr>
        <p:spPr>
          <a:xfrm flipH="1">
            <a:off x="8310841" y="1279133"/>
            <a:ext cx="1149600" cy="644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l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108" name="Google Shape;1108;p13"/>
          <p:cNvSpPr txBox="1">
            <a:spLocks noGrp="1"/>
          </p:cNvSpPr>
          <p:nvPr>
            <p:ph type="subTitle" idx="17"/>
          </p:nvPr>
        </p:nvSpPr>
        <p:spPr>
          <a:xfrm>
            <a:off x="8310832" y="2679539"/>
            <a:ext cx="31264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109" name="Google Shape;1109;p13">
            <a:hlinkClick r:id="" action="ppaction://noaction"/>
          </p:cNvPr>
          <p:cNvSpPr txBox="1">
            <a:spLocks noGrp="1"/>
          </p:cNvSpPr>
          <p:nvPr>
            <p:ph type="title" idx="18" hasCustomPrompt="1"/>
          </p:nvPr>
        </p:nvSpPr>
        <p:spPr>
          <a:xfrm flipH="1">
            <a:off x="8310841" y="3585900"/>
            <a:ext cx="1149600" cy="644400"/>
          </a:xfrm>
          <a:prstGeom prst="rect">
            <a:avLst/>
          </a:prstGeom>
        </p:spPr>
        <p:txBody>
          <a:bodyPr spcFirstLastPara="1" wrap="square" lIns="91425" tIns="91425" rIns="91425" bIns="91425" anchor="t" anchorCtr="0">
            <a:noAutofit/>
          </a:bodyPr>
          <a:lstStyle>
            <a:lvl1pPr lvl="0" rtl="0">
              <a:spcBef>
                <a:spcPts val="0"/>
              </a:spcBef>
              <a:spcAft>
                <a:spcPts val="0"/>
              </a:spcAft>
              <a:buSzPts val="2500"/>
              <a:buNone/>
              <a:defRPr sz="3333">
                <a:solidFill>
                  <a:schemeClr val="l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110" name="Google Shape;1110;p13"/>
          <p:cNvSpPr txBox="1">
            <a:spLocks noGrp="1"/>
          </p:cNvSpPr>
          <p:nvPr>
            <p:ph type="subTitle" idx="19"/>
          </p:nvPr>
        </p:nvSpPr>
        <p:spPr>
          <a:xfrm>
            <a:off x="8310832" y="5019939"/>
            <a:ext cx="31264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1111" name="Google Shape;1111;p13">
            <a:hlinkClick r:id="" action="ppaction://noaction"/>
          </p:cNvPr>
          <p:cNvSpPr txBox="1">
            <a:spLocks noGrp="1"/>
          </p:cNvSpPr>
          <p:nvPr>
            <p:ph type="subTitle" idx="20"/>
          </p:nvPr>
        </p:nvSpPr>
        <p:spPr>
          <a:xfrm>
            <a:off x="8310845" y="4184596"/>
            <a:ext cx="1895600" cy="8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2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1112" name="Google Shape;1112;p13">
            <a:hlinkClick r:id="" action="ppaction://noaction"/>
          </p:cNvPr>
          <p:cNvSpPr txBox="1">
            <a:spLocks noGrp="1"/>
          </p:cNvSpPr>
          <p:nvPr>
            <p:ph type="subTitle" idx="21"/>
          </p:nvPr>
        </p:nvSpPr>
        <p:spPr>
          <a:xfrm>
            <a:off x="8310841" y="1873700"/>
            <a:ext cx="1895600" cy="876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2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Tree>
    <p:extLst>
      <p:ext uri="{BB962C8B-B14F-4D97-AF65-F5344CB8AC3E}">
        <p14:creationId xmlns:p14="http://schemas.microsoft.com/office/powerpoint/2010/main" val="1831539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0368E-8929-4AC5-A7D4-FFFBED5628E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386E880B-0408-4AE4-B7CD-5F308A1BD8D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D234D12-DD78-4519-808E-8A2595B09E76}"/>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5" name="Footer Placeholder 4">
            <a:extLst>
              <a:ext uri="{FF2B5EF4-FFF2-40B4-BE49-F238E27FC236}">
                <a16:creationId xmlns:a16="http://schemas.microsoft.com/office/drawing/2014/main" id="{0188C482-F3B1-40CA-A178-5D63BE76B17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8F691A60-FD32-462A-9899-25A991021508}"/>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31354537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113"/>
        <p:cNvGrpSpPr/>
        <p:nvPr/>
      </p:nvGrpSpPr>
      <p:grpSpPr>
        <a:xfrm>
          <a:off x="0" y="0"/>
          <a:ext cx="0" cy="0"/>
          <a:chOff x="0" y="0"/>
          <a:chExt cx="0" cy="0"/>
        </a:xfrm>
      </p:grpSpPr>
      <p:sp>
        <p:nvSpPr>
          <p:cNvPr id="1114" name="Google Shape;1114;p14"/>
          <p:cNvSpPr/>
          <p:nvPr/>
        </p:nvSpPr>
        <p:spPr>
          <a:xfrm>
            <a:off x="8571847" y="3982223"/>
            <a:ext cx="4560900" cy="3286400"/>
          </a:xfrm>
          <a:custGeom>
            <a:avLst/>
            <a:gdLst/>
            <a:ahLst/>
            <a:cxnLst/>
            <a:rect l="l" t="t" r="r" b="b"/>
            <a:pathLst>
              <a:path w="136827" h="98592" extrusionOk="0">
                <a:moveTo>
                  <a:pt x="17560" y="91654"/>
                </a:moveTo>
                <a:cubicBezTo>
                  <a:pt x="-1490" y="88733"/>
                  <a:pt x="669" y="82193"/>
                  <a:pt x="34" y="77557"/>
                </a:cubicBezTo>
                <a:cubicBezTo>
                  <a:pt x="-601" y="72922"/>
                  <a:pt x="7908" y="66572"/>
                  <a:pt x="13750" y="63841"/>
                </a:cubicBezTo>
                <a:cubicBezTo>
                  <a:pt x="19592" y="61111"/>
                  <a:pt x="25815" y="59714"/>
                  <a:pt x="35086" y="61174"/>
                </a:cubicBezTo>
                <a:cubicBezTo>
                  <a:pt x="44357" y="62635"/>
                  <a:pt x="60042" y="73049"/>
                  <a:pt x="69376" y="72604"/>
                </a:cubicBezTo>
                <a:cubicBezTo>
                  <a:pt x="78711" y="72160"/>
                  <a:pt x="86775" y="69556"/>
                  <a:pt x="91093" y="58507"/>
                </a:cubicBezTo>
                <a:cubicBezTo>
                  <a:pt x="95411" y="47458"/>
                  <a:pt x="90903" y="15264"/>
                  <a:pt x="95284" y="6310"/>
                </a:cubicBezTo>
                <a:cubicBezTo>
                  <a:pt x="99666" y="-2643"/>
                  <a:pt x="110461" y="-1056"/>
                  <a:pt x="117382" y="4786"/>
                </a:cubicBezTo>
                <a:cubicBezTo>
                  <a:pt x="124304" y="10628"/>
                  <a:pt x="137321" y="26313"/>
                  <a:pt x="136813" y="41362"/>
                </a:cubicBezTo>
                <a:cubicBezTo>
                  <a:pt x="136305" y="56412"/>
                  <a:pt x="134210" y="86701"/>
                  <a:pt x="114334" y="95083"/>
                </a:cubicBezTo>
                <a:cubicBezTo>
                  <a:pt x="94459" y="103465"/>
                  <a:pt x="36610" y="94575"/>
                  <a:pt x="17560" y="91654"/>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sp>
        <p:nvSpPr>
          <p:cNvPr id="1115" name="Google Shape;1115;p14"/>
          <p:cNvSpPr/>
          <p:nvPr/>
        </p:nvSpPr>
        <p:spPr>
          <a:xfrm rot="10800000">
            <a:off x="5156758" y="4965434"/>
            <a:ext cx="8000909" cy="1919633"/>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6" name="Google Shape;1116;p14"/>
          <p:cNvSpPr/>
          <p:nvPr/>
        </p:nvSpPr>
        <p:spPr>
          <a:xfrm rot="-214294">
            <a:off x="-131552" y="-248147"/>
            <a:ext cx="5885107" cy="1575641"/>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19000">
                <a:srgbClr val="4949E7">
                  <a:alpha val="0"/>
                </a:srgbClr>
              </a:gs>
              <a:gs pos="71000">
                <a:schemeClr val="lt2"/>
              </a:gs>
              <a:gs pos="100000">
                <a:srgbClr val="050A10"/>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14"/>
          <p:cNvSpPr/>
          <p:nvPr/>
        </p:nvSpPr>
        <p:spPr>
          <a:xfrm>
            <a:off x="-33" y="-33416"/>
            <a:ext cx="6908924" cy="1351605"/>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18" name="Google Shape;1118;p14"/>
          <p:cNvGrpSpPr/>
          <p:nvPr/>
        </p:nvGrpSpPr>
        <p:grpSpPr>
          <a:xfrm rot="-2700000">
            <a:off x="9680057" y="6119320"/>
            <a:ext cx="52900" cy="255264"/>
            <a:chOff x="2785650" y="3828250"/>
            <a:chExt cx="39675" cy="191450"/>
          </a:xfrm>
        </p:grpSpPr>
        <p:sp>
          <p:nvSpPr>
            <p:cNvPr id="1119" name="Google Shape;1119;p14"/>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4"/>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4"/>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2" name="Google Shape;1122;p14"/>
          <p:cNvGrpSpPr/>
          <p:nvPr/>
        </p:nvGrpSpPr>
        <p:grpSpPr>
          <a:xfrm>
            <a:off x="11632668" y="5952318"/>
            <a:ext cx="140433" cy="371333"/>
            <a:chOff x="2581525" y="3787700"/>
            <a:chExt cx="105325" cy="278500"/>
          </a:xfrm>
        </p:grpSpPr>
        <p:sp>
          <p:nvSpPr>
            <p:cNvPr id="1123" name="Google Shape;1123;p14"/>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4"/>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4"/>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4"/>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27" name="Google Shape;1127;p14"/>
          <p:cNvSpPr/>
          <p:nvPr/>
        </p:nvSpPr>
        <p:spPr>
          <a:xfrm rot="-4500040">
            <a:off x="10961331" y="62301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4"/>
          <p:cNvSpPr/>
          <p:nvPr/>
        </p:nvSpPr>
        <p:spPr>
          <a:xfrm rot="-4500040">
            <a:off x="8952064" y="59141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29" name="Google Shape;1129;p14"/>
          <p:cNvGrpSpPr/>
          <p:nvPr/>
        </p:nvGrpSpPr>
        <p:grpSpPr>
          <a:xfrm rot="8100000">
            <a:off x="2226165" y="244288"/>
            <a:ext cx="52900" cy="255264"/>
            <a:chOff x="2785650" y="3828250"/>
            <a:chExt cx="39675" cy="191450"/>
          </a:xfrm>
        </p:grpSpPr>
        <p:sp>
          <p:nvSpPr>
            <p:cNvPr id="1130" name="Google Shape;1130;p14"/>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4"/>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4"/>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3" name="Google Shape;1133;p14"/>
          <p:cNvGrpSpPr/>
          <p:nvPr/>
        </p:nvGrpSpPr>
        <p:grpSpPr>
          <a:xfrm rot="10800000">
            <a:off x="398221" y="339790"/>
            <a:ext cx="140433" cy="371333"/>
            <a:chOff x="2581525" y="3787700"/>
            <a:chExt cx="105325" cy="278500"/>
          </a:xfrm>
        </p:grpSpPr>
        <p:sp>
          <p:nvSpPr>
            <p:cNvPr id="1134" name="Google Shape;1134;p14"/>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4"/>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4"/>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4"/>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8" name="Google Shape;1138;p14"/>
          <p:cNvSpPr/>
          <p:nvPr/>
        </p:nvSpPr>
        <p:spPr>
          <a:xfrm rot="6299960">
            <a:off x="1003324" y="31444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9" name="Google Shape;1139;p14"/>
          <p:cNvSpPr/>
          <p:nvPr/>
        </p:nvSpPr>
        <p:spPr>
          <a:xfrm rot="6299960">
            <a:off x="2867757" y="1032577"/>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40" name="Google Shape;1140;p14"/>
          <p:cNvGrpSpPr/>
          <p:nvPr/>
        </p:nvGrpSpPr>
        <p:grpSpPr>
          <a:xfrm rot="2912890">
            <a:off x="1200879" y="573202"/>
            <a:ext cx="650852" cy="387609"/>
            <a:chOff x="3225675" y="238200"/>
            <a:chExt cx="725350" cy="431975"/>
          </a:xfrm>
        </p:grpSpPr>
        <p:sp>
          <p:nvSpPr>
            <p:cNvPr id="1141" name="Google Shape;1141;p14"/>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4"/>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4"/>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14"/>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4"/>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4"/>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4"/>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4"/>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4"/>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4"/>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4"/>
          <p:cNvSpPr/>
          <p:nvPr/>
        </p:nvSpPr>
        <p:spPr>
          <a:xfrm rot="6299960">
            <a:off x="7642657" y="6587577"/>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52" name="Google Shape;1152;p14"/>
          <p:cNvGrpSpPr/>
          <p:nvPr/>
        </p:nvGrpSpPr>
        <p:grpSpPr>
          <a:xfrm>
            <a:off x="8315627" y="6346535"/>
            <a:ext cx="418792" cy="371348"/>
            <a:chOff x="3836100" y="3594875"/>
            <a:chExt cx="257750" cy="228550"/>
          </a:xfrm>
        </p:grpSpPr>
        <p:sp>
          <p:nvSpPr>
            <p:cNvPr id="1153" name="Google Shape;1153;p14"/>
            <p:cNvSpPr/>
            <p:nvPr/>
          </p:nvSpPr>
          <p:spPr>
            <a:xfrm>
              <a:off x="3836100" y="3594875"/>
              <a:ext cx="257750" cy="228550"/>
            </a:xfrm>
            <a:custGeom>
              <a:avLst/>
              <a:gdLst/>
              <a:ahLst/>
              <a:cxnLst/>
              <a:rect l="l" t="t" r="r" b="b"/>
              <a:pathLst>
                <a:path w="10310" h="9142" extrusionOk="0">
                  <a:moveTo>
                    <a:pt x="5151" y="0"/>
                  </a:moveTo>
                  <a:cubicBezTo>
                    <a:pt x="4164" y="0"/>
                    <a:pt x="3171" y="318"/>
                    <a:pt x="2335" y="974"/>
                  </a:cubicBezTo>
                  <a:cubicBezTo>
                    <a:pt x="349" y="2531"/>
                    <a:pt x="1" y="5405"/>
                    <a:pt x="1558" y="7391"/>
                  </a:cubicBezTo>
                  <a:cubicBezTo>
                    <a:pt x="2460" y="8540"/>
                    <a:pt x="3802" y="9141"/>
                    <a:pt x="5158" y="9141"/>
                  </a:cubicBezTo>
                  <a:cubicBezTo>
                    <a:pt x="6144" y="9141"/>
                    <a:pt x="7138" y="8824"/>
                    <a:pt x="7975" y="8168"/>
                  </a:cubicBezTo>
                  <a:cubicBezTo>
                    <a:pt x="9961" y="6610"/>
                    <a:pt x="10309" y="3736"/>
                    <a:pt x="8753" y="1750"/>
                  </a:cubicBezTo>
                  <a:cubicBezTo>
                    <a:pt x="7851" y="601"/>
                    <a:pt x="6508" y="0"/>
                    <a:pt x="5151"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4"/>
            <p:cNvSpPr/>
            <p:nvPr/>
          </p:nvSpPr>
          <p:spPr>
            <a:xfrm>
              <a:off x="3860125" y="3621250"/>
              <a:ext cx="233725" cy="202175"/>
            </a:xfrm>
            <a:custGeom>
              <a:avLst/>
              <a:gdLst/>
              <a:ahLst/>
              <a:cxnLst/>
              <a:rect l="l" t="t" r="r" b="b"/>
              <a:pathLst>
                <a:path w="9349" h="8087" extrusionOk="0">
                  <a:moveTo>
                    <a:pt x="7113" y="1"/>
                  </a:moveTo>
                  <a:lnTo>
                    <a:pt x="7113" y="1"/>
                  </a:lnTo>
                  <a:cubicBezTo>
                    <a:pt x="7265" y="255"/>
                    <a:pt x="7380" y="528"/>
                    <a:pt x="7446" y="817"/>
                  </a:cubicBezTo>
                  <a:cubicBezTo>
                    <a:pt x="7558" y="1311"/>
                    <a:pt x="7544" y="1864"/>
                    <a:pt x="7505" y="2368"/>
                  </a:cubicBezTo>
                  <a:cubicBezTo>
                    <a:pt x="7468" y="2829"/>
                    <a:pt x="7353" y="3481"/>
                    <a:pt x="6824" y="3607"/>
                  </a:cubicBezTo>
                  <a:cubicBezTo>
                    <a:pt x="6659" y="3646"/>
                    <a:pt x="6468" y="3619"/>
                    <a:pt x="6313" y="3692"/>
                  </a:cubicBezTo>
                  <a:cubicBezTo>
                    <a:pt x="6155" y="3768"/>
                    <a:pt x="6046" y="3955"/>
                    <a:pt x="5958" y="4097"/>
                  </a:cubicBezTo>
                  <a:cubicBezTo>
                    <a:pt x="5783" y="4380"/>
                    <a:pt x="5634" y="4680"/>
                    <a:pt x="5408" y="4923"/>
                  </a:cubicBezTo>
                  <a:cubicBezTo>
                    <a:pt x="4943" y="5417"/>
                    <a:pt x="4275" y="5483"/>
                    <a:pt x="3649" y="5611"/>
                  </a:cubicBezTo>
                  <a:cubicBezTo>
                    <a:pt x="3155" y="5710"/>
                    <a:pt x="2675" y="5803"/>
                    <a:pt x="2168" y="5815"/>
                  </a:cubicBezTo>
                  <a:cubicBezTo>
                    <a:pt x="2107" y="5817"/>
                    <a:pt x="2044" y="5818"/>
                    <a:pt x="1981" y="5818"/>
                  </a:cubicBezTo>
                  <a:cubicBezTo>
                    <a:pt x="1319" y="5818"/>
                    <a:pt x="545" y="5715"/>
                    <a:pt x="1" y="5321"/>
                  </a:cubicBezTo>
                  <a:lnTo>
                    <a:pt x="1" y="5321"/>
                  </a:lnTo>
                  <a:cubicBezTo>
                    <a:pt x="153" y="5677"/>
                    <a:pt x="350" y="6017"/>
                    <a:pt x="597" y="6336"/>
                  </a:cubicBezTo>
                  <a:cubicBezTo>
                    <a:pt x="1499" y="7485"/>
                    <a:pt x="2841" y="8086"/>
                    <a:pt x="4197" y="8086"/>
                  </a:cubicBezTo>
                  <a:cubicBezTo>
                    <a:pt x="5183" y="8086"/>
                    <a:pt x="6177" y="7769"/>
                    <a:pt x="7014" y="7113"/>
                  </a:cubicBezTo>
                  <a:cubicBezTo>
                    <a:pt x="9000" y="5555"/>
                    <a:pt x="9348" y="2681"/>
                    <a:pt x="7792" y="695"/>
                  </a:cubicBezTo>
                  <a:cubicBezTo>
                    <a:pt x="7587" y="435"/>
                    <a:pt x="7357" y="205"/>
                    <a:pt x="7113"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4"/>
            <p:cNvSpPr/>
            <p:nvPr/>
          </p:nvSpPr>
          <p:spPr>
            <a:xfrm>
              <a:off x="3982700" y="3671875"/>
              <a:ext cx="50900" cy="30575"/>
            </a:xfrm>
            <a:custGeom>
              <a:avLst/>
              <a:gdLst/>
              <a:ahLst/>
              <a:cxnLst/>
              <a:rect l="l" t="t" r="r" b="b"/>
              <a:pathLst>
                <a:path w="2036" h="1223" extrusionOk="0">
                  <a:moveTo>
                    <a:pt x="662" y="0"/>
                  </a:moveTo>
                  <a:cubicBezTo>
                    <a:pt x="535" y="0"/>
                    <a:pt x="409" y="23"/>
                    <a:pt x="301" y="76"/>
                  </a:cubicBezTo>
                  <a:cubicBezTo>
                    <a:pt x="106" y="172"/>
                    <a:pt x="0" y="419"/>
                    <a:pt x="129" y="610"/>
                  </a:cubicBezTo>
                  <a:cubicBezTo>
                    <a:pt x="194" y="709"/>
                    <a:pt x="313" y="763"/>
                    <a:pt x="431" y="763"/>
                  </a:cubicBezTo>
                  <a:cubicBezTo>
                    <a:pt x="505" y="763"/>
                    <a:pt x="580" y="742"/>
                    <a:pt x="640" y="696"/>
                  </a:cubicBezTo>
                  <a:cubicBezTo>
                    <a:pt x="667" y="670"/>
                    <a:pt x="702" y="643"/>
                    <a:pt x="739" y="643"/>
                  </a:cubicBezTo>
                  <a:cubicBezTo>
                    <a:pt x="741" y="643"/>
                    <a:pt x="743" y="643"/>
                    <a:pt x="745" y="643"/>
                  </a:cubicBezTo>
                  <a:cubicBezTo>
                    <a:pt x="775" y="649"/>
                    <a:pt x="798" y="673"/>
                    <a:pt x="818" y="699"/>
                  </a:cubicBezTo>
                  <a:cubicBezTo>
                    <a:pt x="946" y="860"/>
                    <a:pt x="1041" y="1068"/>
                    <a:pt x="1225" y="1163"/>
                  </a:cubicBezTo>
                  <a:cubicBezTo>
                    <a:pt x="1307" y="1206"/>
                    <a:pt x="1398" y="1223"/>
                    <a:pt x="1491" y="1223"/>
                  </a:cubicBezTo>
                  <a:cubicBezTo>
                    <a:pt x="1589" y="1223"/>
                    <a:pt x="1689" y="1205"/>
                    <a:pt x="1786" y="1183"/>
                  </a:cubicBezTo>
                  <a:cubicBezTo>
                    <a:pt x="1842" y="1173"/>
                    <a:pt x="1897" y="1157"/>
                    <a:pt x="1940" y="1117"/>
                  </a:cubicBezTo>
                  <a:cubicBezTo>
                    <a:pt x="2035" y="1018"/>
                    <a:pt x="1970" y="851"/>
                    <a:pt x="1887" y="738"/>
                  </a:cubicBezTo>
                  <a:cubicBezTo>
                    <a:pt x="1699" y="478"/>
                    <a:pt x="1466" y="245"/>
                    <a:pt x="1173" y="113"/>
                  </a:cubicBezTo>
                  <a:cubicBezTo>
                    <a:pt x="1047" y="53"/>
                    <a:pt x="903" y="14"/>
                    <a:pt x="755" y="4"/>
                  </a:cubicBezTo>
                  <a:cubicBezTo>
                    <a:pt x="724" y="2"/>
                    <a:pt x="693" y="0"/>
                    <a:pt x="66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4"/>
            <p:cNvSpPr/>
            <p:nvPr/>
          </p:nvSpPr>
          <p:spPr>
            <a:xfrm>
              <a:off x="3965075" y="3705125"/>
              <a:ext cx="10300" cy="7700"/>
            </a:xfrm>
            <a:custGeom>
              <a:avLst/>
              <a:gdLst/>
              <a:ahLst/>
              <a:cxnLst/>
              <a:rect l="l" t="t" r="r" b="b"/>
              <a:pathLst>
                <a:path w="412" h="308" extrusionOk="0">
                  <a:moveTo>
                    <a:pt x="204" y="0"/>
                  </a:moveTo>
                  <a:cubicBezTo>
                    <a:pt x="23" y="0"/>
                    <a:pt x="0" y="292"/>
                    <a:pt x="192" y="307"/>
                  </a:cubicBezTo>
                  <a:cubicBezTo>
                    <a:pt x="197" y="307"/>
                    <a:pt x="202" y="308"/>
                    <a:pt x="207" y="308"/>
                  </a:cubicBezTo>
                  <a:cubicBezTo>
                    <a:pt x="391" y="308"/>
                    <a:pt x="411" y="17"/>
                    <a:pt x="222" y="1"/>
                  </a:cubicBezTo>
                  <a:cubicBezTo>
                    <a:pt x="216" y="1"/>
                    <a:pt x="210" y="0"/>
                    <a:pt x="20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14"/>
            <p:cNvSpPr/>
            <p:nvPr/>
          </p:nvSpPr>
          <p:spPr>
            <a:xfrm>
              <a:off x="3946975" y="3673225"/>
              <a:ext cx="11700" cy="8900"/>
            </a:xfrm>
            <a:custGeom>
              <a:avLst/>
              <a:gdLst/>
              <a:ahLst/>
              <a:cxnLst/>
              <a:rect l="l" t="t" r="r" b="b"/>
              <a:pathLst>
                <a:path w="468" h="356" extrusionOk="0">
                  <a:moveTo>
                    <a:pt x="240" y="0"/>
                  </a:moveTo>
                  <a:cubicBezTo>
                    <a:pt x="213" y="0"/>
                    <a:pt x="185" y="9"/>
                    <a:pt x="159" y="26"/>
                  </a:cubicBezTo>
                  <a:cubicBezTo>
                    <a:pt x="149" y="36"/>
                    <a:pt x="136" y="46"/>
                    <a:pt x="126" y="52"/>
                  </a:cubicBezTo>
                  <a:cubicBezTo>
                    <a:pt x="1" y="145"/>
                    <a:pt x="77" y="342"/>
                    <a:pt x="218" y="355"/>
                  </a:cubicBezTo>
                  <a:cubicBezTo>
                    <a:pt x="223" y="355"/>
                    <a:pt x="228" y="356"/>
                    <a:pt x="233" y="356"/>
                  </a:cubicBezTo>
                  <a:cubicBezTo>
                    <a:pt x="367" y="356"/>
                    <a:pt x="468" y="183"/>
                    <a:pt x="367" y="75"/>
                  </a:cubicBezTo>
                  <a:cubicBezTo>
                    <a:pt x="356" y="66"/>
                    <a:pt x="347" y="52"/>
                    <a:pt x="337" y="42"/>
                  </a:cubicBezTo>
                  <a:cubicBezTo>
                    <a:pt x="309" y="14"/>
                    <a:pt x="275" y="0"/>
                    <a:pt x="240"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4"/>
            <p:cNvSpPr/>
            <p:nvPr/>
          </p:nvSpPr>
          <p:spPr>
            <a:xfrm>
              <a:off x="3901125" y="3659975"/>
              <a:ext cx="29925" cy="26550"/>
            </a:xfrm>
            <a:custGeom>
              <a:avLst/>
              <a:gdLst/>
              <a:ahLst/>
              <a:cxnLst/>
              <a:rect l="l" t="t" r="r" b="b"/>
              <a:pathLst>
                <a:path w="1197" h="1062" extrusionOk="0">
                  <a:moveTo>
                    <a:pt x="657" y="0"/>
                  </a:moveTo>
                  <a:cubicBezTo>
                    <a:pt x="361" y="0"/>
                    <a:pt x="124" y="436"/>
                    <a:pt x="37" y="664"/>
                  </a:cubicBezTo>
                  <a:cubicBezTo>
                    <a:pt x="14" y="730"/>
                    <a:pt x="1" y="796"/>
                    <a:pt x="37" y="845"/>
                  </a:cubicBezTo>
                  <a:cubicBezTo>
                    <a:pt x="60" y="875"/>
                    <a:pt x="99" y="892"/>
                    <a:pt x="136" y="902"/>
                  </a:cubicBezTo>
                  <a:cubicBezTo>
                    <a:pt x="211" y="923"/>
                    <a:pt x="290" y="934"/>
                    <a:pt x="368" y="934"/>
                  </a:cubicBezTo>
                  <a:cubicBezTo>
                    <a:pt x="444" y="934"/>
                    <a:pt x="519" y="924"/>
                    <a:pt x="593" y="905"/>
                  </a:cubicBezTo>
                  <a:cubicBezTo>
                    <a:pt x="630" y="894"/>
                    <a:pt x="670" y="881"/>
                    <a:pt x="708" y="881"/>
                  </a:cubicBezTo>
                  <a:cubicBezTo>
                    <a:pt x="729" y="881"/>
                    <a:pt x="749" y="885"/>
                    <a:pt x="768" y="895"/>
                  </a:cubicBezTo>
                  <a:cubicBezTo>
                    <a:pt x="804" y="918"/>
                    <a:pt x="821" y="961"/>
                    <a:pt x="850" y="994"/>
                  </a:cubicBezTo>
                  <a:cubicBezTo>
                    <a:pt x="887" y="1037"/>
                    <a:pt x="946" y="1061"/>
                    <a:pt x="1003" y="1061"/>
                  </a:cubicBezTo>
                  <a:cubicBezTo>
                    <a:pt x="1042" y="1061"/>
                    <a:pt x="1080" y="1050"/>
                    <a:pt x="1110" y="1026"/>
                  </a:cubicBezTo>
                  <a:cubicBezTo>
                    <a:pt x="1180" y="971"/>
                    <a:pt x="1196" y="868"/>
                    <a:pt x="1189" y="777"/>
                  </a:cubicBezTo>
                  <a:cubicBezTo>
                    <a:pt x="1183" y="582"/>
                    <a:pt x="1117" y="391"/>
                    <a:pt x="1008" y="230"/>
                  </a:cubicBezTo>
                  <a:cubicBezTo>
                    <a:pt x="949" y="145"/>
                    <a:pt x="877" y="69"/>
                    <a:pt x="781" y="26"/>
                  </a:cubicBezTo>
                  <a:cubicBezTo>
                    <a:pt x="739" y="8"/>
                    <a:pt x="698" y="0"/>
                    <a:pt x="657"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4"/>
            <p:cNvSpPr/>
            <p:nvPr/>
          </p:nvSpPr>
          <p:spPr>
            <a:xfrm>
              <a:off x="4048900" y="3706100"/>
              <a:ext cx="11275" cy="8450"/>
            </a:xfrm>
            <a:custGeom>
              <a:avLst/>
              <a:gdLst/>
              <a:ahLst/>
              <a:cxnLst/>
              <a:rect l="l" t="t" r="r" b="b"/>
              <a:pathLst>
                <a:path w="451" h="338" extrusionOk="0">
                  <a:moveTo>
                    <a:pt x="194" y="1"/>
                  </a:moveTo>
                  <a:cubicBezTo>
                    <a:pt x="21" y="1"/>
                    <a:pt x="1" y="337"/>
                    <a:pt x="190" y="337"/>
                  </a:cubicBezTo>
                  <a:cubicBezTo>
                    <a:pt x="205" y="337"/>
                    <a:pt x="220" y="335"/>
                    <a:pt x="237" y="331"/>
                  </a:cubicBezTo>
                  <a:lnTo>
                    <a:pt x="296" y="318"/>
                  </a:lnTo>
                  <a:cubicBezTo>
                    <a:pt x="434" y="281"/>
                    <a:pt x="451" y="100"/>
                    <a:pt x="320" y="44"/>
                  </a:cubicBezTo>
                  <a:lnTo>
                    <a:pt x="267" y="18"/>
                  </a:lnTo>
                  <a:cubicBezTo>
                    <a:pt x="240" y="6"/>
                    <a:pt x="216" y="1"/>
                    <a:pt x="194"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4"/>
            <p:cNvSpPr/>
            <p:nvPr/>
          </p:nvSpPr>
          <p:spPr>
            <a:xfrm>
              <a:off x="3932525" y="3723925"/>
              <a:ext cx="40700" cy="25200"/>
            </a:xfrm>
            <a:custGeom>
              <a:avLst/>
              <a:gdLst/>
              <a:ahLst/>
              <a:cxnLst/>
              <a:rect l="l" t="t" r="r" b="b"/>
              <a:pathLst>
                <a:path w="1628" h="1008" extrusionOk="0">
                  <a:moveTo>
                    <a:pt x="904" y="0"/>
                  </a:moveTo>
                  <a:cubicBezTo>
                    <a:pt x="265" y="0"/>
                    <a:pt x="0" y="947"/>
                    <a:pt x="661" y="1004"/>
                  </a:cubicBezTo>
                  <a:cubicBezTo>
                    <a:pt x="682" y="1006"/>
                    <a:pt x="702" y="1007"/>
                    <a:pt x="722" y="1007"/>
                  </a:cubicBezTo>
                  <a:cubicBezTo>
                    <a:pt x="1363" y="1007"/>
                    <a:pt x="1628" y="64"/>
                    <a:pt x="964" y="3"/>
                  </a:cubicBezTo>
                  <a:cubicBezTo>
                    <a:pt x="944" y="1"/>
                    <a:pt x="924" y="0"/>
                    <a:pt x="90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4"/>
            <p:cNvSpPr/>
            <p:nvPr/>
          </p:nvSpPr>
          <p:spPr>
            <a:xfrm>
              <a:off x="4021825" y="3641375"/>
              <a:ext cx="11600" cy="8900"/>
            </a:xfrm>
            <a:custGeom>
              <a:avLst/>
              <a:gdLst/>
              <a:ahLst/>
              <a:cxnLst/>
              <a:rect l="l" t="t" r="r" b="b"/>
              <a:pathLst>
                <a:path w="464" h="356" extrusionOk="0">
                  <a:moveTo>
                    <a:pt x="236" y="1"/>
                  </a:moveTo>
                  <a:cubicBezTo>
                    <a:pt x="210" y="1"/>
                    <a:pt x="182" y="10"/>
                    <a:pt x="158" y="29"/>
                  </a:cubicBezTo>
                  <a:cubicBezTo>
                    <a:pt x="145" y="36"/>
                    <a:pt x="134" y="45"/>
                    <a:pt x="122" y="56"/>
                  </a:cubicBezTo>
                  <a:cubicBezTo>
                    <a:pt x="0" y="144"/>
                    <a:pt x="75" y="345"/>
                    <a:pt x="217" y="355"/>
                  </a:cubicBezTo>
                  <a:cubicBezTo>
                    <a:pt x="222" y="356"/>
                    <a:pt x="227" y="356"/>
                    <a:pt x="231" y="356"/>
                  </a:cubicBezTo>
                  <a:cubicBezTo>
                    <a:pt x="366" y="356"/>
                    <a:pt x="464" y="183"/>
                    <a:pt x="362" y="75"/>
                  </a:cubicBezTo>
                  <a:lnTo>
                    <a:pt x="332" y="45"/>
                  </a:lnTo>
                  <a:cubicBezTo>
                    <a:pt x="305" y="16"/>
                    <a:pt x="271" y="1"/>
                    <a:pt x="236"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62" name="Google Shape;1162;p14"/>
          <p:cNvSpPr/>
          <p:nvPr/>
        </p:nvSpPr>
        <p:spPr>
          <a:xfrm>
            <a:off x="2014309" y="8749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3" name="Google Shape;1163;p14"/>
          <p:cNvSpPr/>
          <p:nvPr/>
        </p:nvSpPr>
        <p:spPr>
          <a:xfrm>
            <a:off x="2996543" y="2024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4" name="Google Shape;1164;p14"/>
          <p:cNvSpPr/>
          <p:nvPr/>
        </p:nvSpPr>
        <p:spPr>
          <a:xfrm>
            <a:off x="4111509" y="3528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5" name="Google Shape;1165;p14"/>
          <p:cNvSpPr/>
          <p:nvPr/>
        </p:nvSpPr>
        <p:spPr>
          <a:xfrm>
            <a:off x="1536443" y="1670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4"/>
          <p:cNvSpPr/>
          <p:nvPr/>
        </p:nvSpPr>
        <p:spPr>
          <a:xfrm>
            <a:off x="11276909" y="63559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7" name="Google Shape;1167;p14"/>
          <p:cNvSpPr/>
          <p:nvPr/>
        </p:nvSpPr>
        <p:spPr>
          <a:xfrm>
            <a:off x="10064609" y="58515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8" name="Google Shape;1168;p14"/>
          <p:cNvSpPr/>
          <p:nvPr/>
        </p:nvSpPr>
        <p:spPr>
          <a:xfrm>
            <a:off x="8940776" y="63647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9" name="Google Shape;1169;p14"/>
          <p:cNvSpPr/>
          <p:nvPr/>
        </p:nvSpPr>
        <p:spPr>
          <a:xfrm>
            <a:off x="8153943" y="62033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0" name="Google Shape;1170;p14"/>
          <p:cNvSpPr/>
          <p:nvPr/>
        </p:nvSpPr>
        <p:spPr>
          <a:xfrm>
            <a:off x="9622143" y="64797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1" name="Google Shape;1171;p14"/>
          <p:cNvSpPr/>
          <p:nvPr/>
        </p:nvSpPr>
        <p:spPr>
          <a:xfrm>
            <a:off x="11931743" y="56745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2" name="Google Shape;1172;p14"/>
          <p:cNvSpPr/>
          <p:nvPr/>
        </p:nvSpPr>
        <p:spPr>
          <a:xfrm>
            <a:off x="11949443" y="64886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14"/>
          <p:cNvSpPr/>
          <p:nvPr/>
        </p:nvSpPr>
        <p:spPr>
          <a:xfrm>
            <a:off x="10032976" y="53487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14"/>
          <p:cNvSpPr/>
          <p:nvPr/>
        </p:nvSpPr>
        <p:spPr>
          <a:xfrm rot="-4500040">
            <a:off x="10783531" y="55951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14"/>
          <p:cNvSpPr/>
          <p:nvPr/>
        </p:nvSpPr>
        <p:spPr>
          <a:xfrm rot="-4500040">
            <a:off x="10300931" y="66111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14"/>
          <p:cNvSpPr/>
          <p:nvPr/>
        </p:nvSpPr>
        <p:spPr>
          <a:xfrm rot="-4500040">
            <a:off x="9437331" y="55824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177" name="Google Shape;1177;p14"/>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178" name="Google Shape;1178;p14"/>
          <p:cNvSpPr txBox="1">
            <a:spLocks noGrp="1"/>
          </p:cNvSpPr>
          <p:nvPr>
            <p:ph type="title"/>
          </p:nvPr>
        </p:nvSpPr>
        <p:spPr>
          <a:xfrm>
            <a:off x="3026067" y="3987200"/>
            <a:ext cx="5955600" cy="744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2"/>
              </a:buClr>
              <a:buSzPts val="4200"/>
              <a:buNone/>
              <a:defRPr sz="41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1179" name="Google Shape;1179;p14"/>
          <p:cNvSpPr txBox="1">
            <a:spLocks noGrp="1"/>
          </p:cNvSpPr>
          <p:nvPr>
            <p:ph type="subTitle" idx="1"/>
          </p:nvPr>
        </p:nvSpPr>
        <p:spPr>
          <a:xfrm>
            <a:off x="2221400" y="2282651"/>
            <a:ext cx="7749200" cy="161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56959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180"/>
        <p:cNvGrpSpPr/>
        <p:nvPr/>
      </p:nvGrpSpPr>
      <p:grpSpPr>
        <a:xfrm>
          <a:off x="0" y="0"/>
          <a:ext cx="0" cy="0"/>
          <a:chOff x="0" y="0"/>
          <a:chExt cx="0" cy="0"/>
        </a:xfrm>
      </p:grpSpPr>
      <p:sp>
        <p:nvSpPr>
          <p:cNvPr id="1181" name="Google Shape;1181;p15"/>
          <p:cNvSpPr/>
          <p:nvPr/>
        </p:nvSpPr>
        <p:spPr>
          <a:xfrm>
            <a:off x="8484643" y="-188733"/>
            <a:ext cx="4134080" cy="1015600"/>
          </a:xfrm>
          <a:custGeom>
            <a:avLst/>
            <a:gdLst/>
            <a:ahLst/>
            <a:cxnLst/>
            <a:rect l="l" t="t" r="r" b="b"/>
            <a:pathLst>
              <a:path w="263038" h="72664" extrusionOk="0">
                <a:moveTo>
                  <a:pt x="26502" y="61969"/>
                </a:moveTo>
                <a:cubicBezTo>
                  <a:pt x="39896" y="70879"/>
                  <a:pt x="58409" y="74942"/>
                  <a:pt x="80456" y="71376"/>
                </a:cubicBezTo>
                <a:cubicBezTo>
                  <a:pt x="102504" y="67810"/>
                  <a:pt x="131539" y="48248"/>
                  <a:pt x="158787" y="40571"/>
                </a:cubicBezTo>
                <a:cubicBezTo>
                  <a:pt x="186035" y="32894"/>
                  <a:pt x="227258" y="31193"/>
                  <a:pt x="243943" y="25312"/>
                </a:cubicBezTo>
                <a:cubicBezTo>
                  <a:pt x="260628" y="19432"/>
                  <a:pt x="268459" y="9397"/>
                  <a:pt x="258897" y="5288"/>
                </a:cubicBezTo>
                <a:cubicBezTo>
                  <a:pt x="249335" y="1179"/>
                  <a:pt x="223896" y="1220"/>
                  <a:pt x="186572" y="659"/>
                </a:cubicBezTo>
                <a:cubicBezTo>
                  <a:pt x="149248" y="98"/>
                  <a:pt x="66031" y="-955"/>
                  <a:pt x="34951" y="1921"/>
                </a:cubicBezTo>
                <a:cubicBezTo>
                  <a:pt x="3872" y="4797"/>
                  <a:pt x="1503" y="7907"/>
                  <a:pt x="95" y="17915"/>
                </a:cubicBezTo>
                <a:cubicBezTo>
                  <a:pt x="-1313" y="27923"/>
                  <a:pt x="13109" y="53059"/>
                  <a:pt x="26502" y="61969"/>
                </a:cubicBezTo>
                <a:close/>
              </a:path>
            </a:pathLst>
          </a:custGeom>
          <a:gradFill>
            <a:gsLst>
              <a:gs pos="0">
                <a:schemeClr val="dk1"/>
              </a:gs>
              <a:gs pos="28000">
                <a:schemeClr val="accent1"/>
              </a:gs>
              <a:gs pos="50000">
                <a:srgbClr val="4949E7">
                  <a:alpha val="50196"/>
                </a:srgbClr>
              </a:gs>
              <a:gs pos="93000">
                <a:srgbClr val="4949E7">
                  <a:alpha val="0"/>
                </a:srgbClr>
              </a:gs>
              <a:gs pos="100000">
                <a:srgbClr val="4949E7">
                  <a:alpha val="0"/>
                </a:srgbClr>
              </a:gs>
            </a:gsLst>
            <a:lin ang="10800025" scaled="0"/>
          </a:gradFill>
          <a:ln>
            <a:noFill/>
          </a:ln>
        </p:spPr>
      </p:sp>
      <p:sp>
        <p:nvSpPr>
          <p:cNvPr id="1182" name="Google Shape;1182;p15"/>
          <p:cNvSpPr/>
          <p:nvPr/>
        </p:nvSpPr>
        <p:spPr>
          <a:xfrm rot="10800000" flipH="1">
            <a:off x="-12700" y="2215787"/>
            <a:ext cx="9881008" cy="469461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15"/>
          <p:cNvSpPr/>
          <p:nvPr/>
        </p:nvSpPr>
        <p:spPr>
          <a:xfrm flipH="1">
            <a:off x="7592338" y="-99718"/>
            <a:ext cx="4855348" cy="982788"/>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33000">
                <a:srgbClr val="F89C19">
                  <a:alpha val="66666"/>
                </a:srgbClr>
              </a:gs>
              <a:gs pos="65000">
                <a:srgbClr val="FFD966">
                  <a:alpha val="36078"/>
                </a:srgbClr>
              </a:gs>
              <a:gs pos="92000">
                <a:srgbClr val="FFD966">
                  <a:alpha val="0"/>
                </a:srgbClr>
              </a:gs>
              <a:gs pos="100000">
                <a:srgbClr val="FFD966">
                  <a:alpha val="0"/>
                </a:srgbClr>
              </a:gs>
              <a:gs pos="100000">
                <a:srgbClr val="4949E7">
                  <a:alpha val="0"/>
                </a:srgbClr>
              </a:gs>
            </a:gsLst>
            <a:lin ang="8100019"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15"/>
          <p:cNvSpPr/>
          <p:nvPr/>
        </p:nvSpPr>
        <p:spPr>
          <a:xfrm rot="10800000" flipH="1">
            <a:off x="0" y="2841078"/>
            <a:ext cx="9749349" cy="4069324"/>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85" name="Google Shape;1185;p15"/>
          <p:cNvGrpSpPr/>
          <p:nvPr/>
        </p:nvGrpSpPr>
        <p:grpSpPr>
          <a:xfrm rot="-5689136">
            <a:off x="10712672" y="284558"/>
            <a:ext cx="49621" cy="239444"/>
            <a:chOff x="2785650" y="3828250"/>
            <a:chExt cx="39675" cy="191450"/>
          </a:xfrm>
        </p:grpSpPr>
        <p:sp>
          <p:nvSpPr>
            <p:cNvPr id="1186" name="Google Shape;1186;p15"/>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5"/>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5"/>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89" name="Google Shape;1189;p15"/>
          <p:cNvSpPr/>
          <p:nvPr/>
        </p:nvSpPr>
        <p:spPr>
          <a:xfrm rot="-4500017">
            <a:off x="514304" y="5593288"/>
            <a:ext cx="54072" cy="5156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0" name="Google Shape;1190;p15"/>
          <p:cNvGrpSpPr/>
          <p:nvPr/>
        </p:nvGrpSpPr>
        <p:grpSpPr>
          <a:xfrm rot="5110901">
            <a:off x="2334929" y="5240413"/>
            <a:ext cx="108639" cy="524231"/>
            <a:chOff x="2785650" y="3828250"/>
            <a:chExt cx="39675" cy="191450"/>
          </a:xfrm>
        </p:grpSpPr>
        <p:sp>
          <p:nvSpPr>
            <p:cNvPr id="1191" name="Google Shape;1191;p15"/>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5"/>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5"/>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4" name="Google Shape;1194;p15"/>
          <p:cNvSpPr/>
          <p:nvPr/>
        </p:nvSpPr>
        <p:spPr>
          <a:xfrm rot="6300135">
            <a:off x="10266111" y="643115"/>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15"/>
          <p:cNvSpPr/>
          <p:nvPr/>
        </p:nvSpPr>
        <p:spPr>
          <a:xfrm rot="6300135">
            <a:off x="9140055" y="491919"/>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196" name="Google Shape;1196;p15"/>
          <p:cNvGrpSpPr/>
          <p:nvPr/>
        </p:nvGrpSpPr>
        <p:grpSpPr>
          <a:xfrm rot="-3541420">
            <a:off x="8971307" y="49177"/>
            <a:ext cx="131707" cy="348257"/>
            <a:chOff x="2581525" y="3787700"/>
            <a:chExt cx="105325" cy="278500"/>
          </a:xfrm>
        </p:grpSpPr>
        <p:sp>
          <p:nvSpPr>
            <p:cNvPr id="1197" name="Google Shape;1197;p15"/>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5"/>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5"/>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5"/>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01" name="Google Shape;1201;p15"/>
          <p:cNvSpPr/>
          <p:nvPr/>
        </p:nvSpPr>
        <p:spPr>
          <a:xfrm rot="-4500050">
            <a:off x="7160275" y="5760468"/>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2" name="Google Shape;1202;p15"/>
          <p:cNvGrpSpPr/>
          <p:nvPr/>
        </p:nvGrpSpPr>
        <p:grpSpPr>
          <a:xfrm rot="987593">
            <a:off x="514534" y="449835"/>
            <a:ext cx="1754173" cy="1075687"/>
            <a:chOff x="5586400" y="3049600"/>
            <a:chExt cx="691350" cy="423925"/>
          </a:xfrm>
        </p:grpSpPr>
        <p:sp>
          <p:nvSpPr>
            <p:cNvPr id="1203" name="Google Shape;1203;p15"/>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5"/>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5"/>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5"/>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5"/>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5"/>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5"/>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5"/>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5"/>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5"/>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5"/>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15"/>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15"/>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15"/>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15"/>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15"/>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15"/>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15"/>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15"/>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5"/>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5"/>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5"/>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5"/>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5"/>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5"/>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5"/>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5"/>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5"/>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5"/>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5"/>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33" name="Google Shape;1233;p15"/>
          <p:cNvSpPr/>
          <p:nvPr/>
        </p:nvSpPr>
        <p:spPr>
          <a:xfrm>
            <a:off x="9566153" y="515056"/>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5"/>
          <p:cNvSpPr/>
          <p:nvPr/>
        </p:nvSpPr>
        <p:spPr>
          <a:xfrm>
            <a:off x="10066233" y="380205"/>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5"/>
          <p:cNvSpPr/>
          <p:nvPr/>
        </p:nvSpPr>
        <p:spPr>
          <a:xfrm>
            <a:off x="10802341" y="683029"/>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5"/>
          <p:cNvSpPr/>
          <p:nvPr/>
        </p:nvSpPr>
        <p:spPr>
          <a:xfrm>
            <a:off x="11117003" y="217245"/>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5"/>
          <p:cNvSpPr/>
          <p:nvPr/>
        </p:nvSpPr>
        <p:spPr>
          <a:xfrm rot="6300135">
            <a:off x="11507971" y="385746"/>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5"/>
          <p:cNvSpPr/>
          <p:nvPr/>
        </p:nvSpPr>
        <p:spPr>
          <a:xfrm>
            <a:off x="3000556" y="5757652"/>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5"/>
          <p:cNvSpPr/>
          <p:nvPr/>
        </p:nvSpPr>
        <p:spPr>
          <a:xfrm>
            <a:off x="194179" y="5568124"/>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5"/>
          <p:cNvSpPr/>
          <p:nvPr/>
        </p:nvSpPr>
        <p:spPr>
          <a:xfrm>
            <a:off x="8394393" y="383752"/>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5"/>
          <p:cNvSpPr/>
          <p:nvPr/>
        </p:nvSpPr>
        <p:spPr>
          <a:xfrm>
            <a:off x="1197377" y="514762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5"/>
          <p:cNvSpPr/>
          <p:nvPr/>
        </p:nvSpPr>
        <p:spPr>
          <a:xfrm rot="-4500050">
            <a:off x="337042" y="4633300"/>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43" name="Google Shape;1243;p15"/>
          <p:cNvGrpSpPr/>
          <p:nvPr/>
        </p:nvGrpSpPr>
        <p:grpSpPr>
          <a:xfrm rot="-7295226">
            <a:off x="11903497" y="-98091"/>
            <a:ext cx="131721" cy="348297"/>
            <a:chOff x="2581525" y="3787700"/>
            <a:chExt cx="105325" cy="278500"/>
          </a:xfrm>
        </p:grpSpPr>
        <p:sp>
          <p:nvSpPr>
            <p:cNvPr id="1244" name="Google Shape;1244;p15"/>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5"/>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5"/>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5"/>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8" name="Google Shape;1248;p15"/>
          <p:cNvSpPr/>
          <p:nvPr/>
        </p:nvSpPr>
        <p:spPr>
          <a:xfrm rot="6300135">
            <a:off x="10830675" y="133635"/>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5"/>
          <p:cNvSpPr/>
          <p:nvPr/>
        </p:nvSpPr>
        <p:spPr>
          <a:xfrm rot="6300135">
            <a:off x="9839099" y="93545"/>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0" name="Google Shape;1250;p15"/>
          <p:cNvGrpSpPr/>
          <p:nvPr/>
        </p:nvGrpSpPr>
        <p:grpSpPr>
          <a:xfrm rot="3505052">
            <a:off x="580087" y="5873311"/>
            <a:ext cx="288388" cy="762555"/>
            <a:chOff x="2581525" y="3787700"/>
            <a:chExt cx="105325" cy="278500"/>
          </a:xfrm>
        </p:grpSpPr>
        <p:sp>
          <p:nvSpPr>
            <p:cNvPr id="1251" name="Google Shape;1251;p15"/>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5"/>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5"/>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5"/>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55" name="Google Shape;1255;p15"/>
          <p:cNvSpPr/>
          <p:nvPr/>
        </p:nvSpPr>
        <p:spPr>
          <a:xfrm rot="-4500050">
            <a:off x="2932412" y="6373517"/>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5"/>
          <p:cNvSpPr/>
          <p:nvPr/>
        </p:nvSpPr>
        <p:spPr>
          <a:xfrm rot="6300135">
            <a:off x="10830675" y="136305"/>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5"/>
          <p:cNvSpPr/>
          <p:nvPr/>
        </p:nvSpPr>
        <p:spPr>
          <a:xfrm rot="-4500050">
            <a:off x="4547632" y="6556149"/>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8" name="Google Shape;1258;p15"/>
          <p:cNvGrpSpPr/>
          <p:nvPr/>
        </p:nvGrpSpPr>
        <p:grpSpPr>
          <a:xfrm rot="7415833">
            <a:off x="8304269" y="5992561"/>
            <a:ext cx="108639" cy="524233"/>
            <a:chOff x="2785650" y="3828250"/>
            <a:chExt cx="39675" cy="191450"/>
          </a:xfrm>
        </p:grpSpPr>
        <p:sp>
          <p:nvSpPr>
            <p:cNvPr id="1259" name="Google Shape;1259;p15"/>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5"/>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5"/>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2" name="Google Shape;1262;p15"/>
          <p:cNvGrpSpPr/>
          <p:nvPr/>
        </p:nvGrpSpPr>
        <p:grpSpPr>
          <a:xfrm rot="5400000">
            <a:off x="6190856" y="6337373"/>
            <a:ext cx="191453" cy="506239"/>
            <a:chOff x="2581525" y="3787700"/>
            <a:chExt cx="105325" cy="278500"/>
          </a:xfrm>
        </p:grpSpPr>
        <p:sp>
          <p:nvSpPr>
            <p:cNvPr id="1263" name="Google Shape;1263;p15"/>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5"/>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5"/>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5"/>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67" name="Google Shape;1267;p15"/>
          <p:cNvSpPr/>
          <p:nvPr/>
        </p:nvSpPr>
        <p:spPr>
          <a:xfrm>
            <a:off x="8504147" y="121723"/>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8" name="Google Shape;1268;p15"/>
          <p:cNvSpPr/>
          <p:nvPr/>
        </p:nvSpPr>
        <p:spPr>
          <a:xfrm>
            <a:off x="9515567" y="104873"/>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9" name="Google Shape;1269;p15"/>
          <p:cNvSpPr/>
          <p:nvPr/>
        </p:nvSpPr>
        <p:spPr>
          <a:xfrm>
            <a:off x="10414613" y="155440"/>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0" name="Google Shape;1270;p15"/>
          <p:cNvSpPr/>
          <p:nvPr/>
        </p:nvSpPr>
        <p:spPr>
          <a:xfrm>
            <a:off x="11515948" y="48677"/>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1" name="Google Shape;1271;p15"/>
          <p:cNvSpPr/>
          <p:nvPr/>
        </p:nvSpPr>
        <p:spPr>
          <a:xfrm>
            <a:off x="7405539" y="6349697"/>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2" name="Google Shape;1272;p15"/>
          <p:cNvSpPr/>
          <p:nvPr/>
        </p:nvSpPr>
        <p:spPr>
          <a:xfrm>
            <a:off x="3675521" y="639711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3" name="Google Shape;1273;p15"/>
          <p:cNvSpPr/>
          <p:nvPr/>
        </p:nvSpPr>
        <p:spPr>
          <a:xfrm>
            <a:off x="2053277" y="610102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4" name="Google Shape;1274;p15"/>
          <p:cNvSpPr/>
          <p:nvPr/>
        </p:nvSpPr>
        <p:spPr>
          <a:xfrm rot="-4500050">
            <a:off x="1355442" y="6420933"/>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5" name="Google Shape;1275;p15"/>
          <p:cNvSpPr/>
          <p:nvPr/>
        </p:nvSpPr>
        <p:spPr>
          <a:xfrm rot="-4500050">
            <a:off x="7908242" y="6321468"/>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15"/>
          <p:cNvSpPr/>
          <p:nvPr/>
        </p:nvSpPr>
        <p:spPr>
          <a:xfrm>
            <a:off x="6620139" y="6106597"/>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277" name="Google Shape;1277;p15"/>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278" name="Google Shape;1278;p15"/>
          <p:cNvSpPr txBox="1">
            <a:spLocks noGrp="1"/>
          </p:cNvSpPr>
          <p:nvPr>
            <p:ph type="title" hasCustomPrompt="1"/>
          </p:nvPr>
        </p:nvSpPr>
        <p:spPr>
          <a:xfrm flipH="1">
            <a:off x="922400" y="2576567"/>
            <a:ext cx="2700800" cy="15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279" name="Google Shape;1279;p15"/>
          <p:cNvSpPr txBox="1">
            <a:spLocks noGrp="1"/>
          </p:cNvSpPr>
          <p:nvPr>
            <p:ph type="title" idx="2"/>
          </p:nvPr>
        </p:nvSpPr>
        <p:spPr>
          <a:xfrm>
            <a:off x="3348800" y="1407467"/>
            <a:ext cx="8815200" cy="202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667" b="1">
                <a:latin typeface="Proxima Nova"/>
                <a:ea typeface="Proxima Nova"/>
                <a:cs typeface="Proxima Nova"/>
                <a:sym typeface="Proxima Nova"/>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280" name="Google Shape;1280;p15"/>
          <p:cNvSpPr txBox="1">
            <a:spLocks noGrp="1"/>
          </p:cNvSpPr>
          <p:nvPr>
            <p:ph type="subTitle" idx="1"/>
          </p:nvPr>
        </p:nvSpPr>
        <p:spPr>
          <a:xfrm>
            <a:off x="3348800" y="3589100"/>
            <a:ext cx="7552800" cy="51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8469726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header 2">
  <p:cSld name="Section header 2">
    <p:spTree>
      <p:nvGrpSpPr>
        <p:cNvPr id="1" name="Shape 1281"/>
        <p:cNvGrpSpPr/>
        <p:nvPr/>
      </p:nvGrpSpPr>
      <p:grpSpPr>
        <a:xfrm>
          <a:off x="0" y="0"/>
          <a:ext cx="0" cy="0"/>
          <a:chOff x="0" y="0"/>
          <a:chExt cx="0" cy="0"/>
        </a:xfrm>
      </p:grpSpPr>
      <p:sp>
        <p:nvSpPr>
          <p:cNvPr id="1282" name="Google Shape;1282;p16"/>
          <p:cNvSpPr/>
          <p:nvPr/>
        </p:nvSpPr>
        <p:spPr>
          <a:xfrm flipH="1">
            <a:off x="-12700" y="-188733"/>
            <a:ext cx="4134080" cy="1015600"/>
          </a:xfrm>
          <a:custGeom>
            <a:avLst/>
            <a:gdLst/>
            <a:ahLst/>
            <a:cxnLst/>
            <a:rect l="l" t="t" r="r" b="b"/>
            <a:pathLst>
              <a:path w="263038" h="72664" extrusionOk="0">
                <a:moveTo>
                  <a:pt x="26502" y="61969"/>
                </a:moveTo>
                <a:cubicBezTo>
                  <a:pt x="39896" y="70879"/>
                  <a:pt x="58409" y="74942"/>
                  <a:pt x="80456" y="71376"/>
                </a:cubicBezTo>
                <a:cubicBezTo>
                  <a:pt x="102504" y="67810"/>
                  <a:pt x="131539" y="48248"/>
                  <a:pt x="158787" y="40571"/>
                </a:cubicBezTo>
                <a:cubicBezTo>
                  <a:pt x="186035" y="32894"/>
                  <a:pt x="227258" y="31193"/>
                  <a:pt x="243943" y="25312"/>
                </a:cubicBezTo>
                <a:cubicBezTo>
                  <a:pt x="260628" y="19432"/>
                  <a:pt x="268459" y="9397"/>
                  <a:pt x="258897" y="5288"/>
                </a:cubicBezTo>
                <a:cubicBezTo>
                  <a:pt x="249335" y="1179"/>
                  <a:pt x="223896" y="1220"/>
                  <a:pt x="186572" y="659"/>
                </a:cubicBezTo>
                <a:cubicBezTo>
                  <a:pt x="149248" y="98"/>
                  <a:pt x="66031" y="-955"/>
                  <a:pt x="34951" y="1921"/>
                </a:cubicBezTo>
                <a:cubicBezTo>
                  <a:pt x="3872" y="4797"/>
                  <a:pt x="1503" y="7907"/>
                  <a:pt x="95" y="17915"/>
                </a:cubicBezTo>
                <a:cubicBezTo>
                  <a:pt x="-1313" y="27923"/>
                  <a:pt x="13109" y="53059"/>
                  <a:pt x="26502" y="61969"/>
                </a:cubicBezTo>
                <a:close/>
              </a:path>
            </a:pathLst>
          </a:custGeom>
          <a:gradFill>
            <a:gsLst>
              <a:gs pos="0">
                <a:schemeClr val="dk1"/>
              </a:gs>
              <a:gs pos="28000">
                <a:schemeClr val="accent1"/>
              </a:gs>
              <a:gs pos="50000">
                <a:srgbClr val="4949E7">
                  <a:alpha val="50196"/>
                </a:srgbClr>
              </a:gs>
              <a:gs pos="93000">
                <a:srgbClr val="4949E7">
                  <a:alpha val="0"/>
                </a:srgbClr>
              </a:gs>
              <a:gs pos="100000">
                <a:srgbClr val="4949E7">
                  <a:alpha val="0"/>
                </a:srgbClr>
              </a:gs>
            </a:gsLst>
            <a:lin ang="10800025" scaled="0"/>
          </a:gradFill>
          <a:ln>
            <a:noFill/>
          </a:ln>
        </p:spPr>
      </p:sp>
      <p:sp>
        <p:nvSpPr>
          <p:cNvPr id="1283" name="Google Shape;1283;p16"/>
          <p:cNvSpPr/>
          <p:nvPr/>
        </p:nvSpPr>
        <p:spPr>
          <a:xfrm rot="10800000">
            <a:off x="2737716" y="2215787"/>
            <a:ext cx="9881008" cy="469461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4" name="Google Shape;1284;p16"/>
          <p:cNvSpPr/>
          <p:nvPr/>
        </p:nvSpPr>
        <p:spPr>
          <a:xfrm>
            <a:off x="158339" y="-99718"/>
            <a:ext cx="4855348" cy="982788"/>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33000">
                <a:srgbClr val="F89C19">
                  <a:alpha val="66666"/>
                </a:srgbClr>
              </a:gs>
              <a:gs pos="65000">
                <a:srgbClr val="FFD966">
                  <a:alpha val="36078"/>
                </a:srgbClr>
              </a:gs>
              <a:gs pos="92000">
                <a:srgbClr val="FFD966">
                  <a:alpha val="0"/>
                </a:srgbClr>
              </a:gs>
              <a:gs pos="100000">
                <a:srgbClr val="FFD966">
                  <a:alpha val="0"/>
                </a:srgbClr>
              </a:gs>
              <a:gs pos="100000">
                <a:srgbClr val="4949E7">
                  <a:alpha val="0"/>
                </a:srgbClr>
              </a:gs>
            </a:gsLst>
            <a:lin ang="8100019"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5" name="Google Shape;1285;p16"/>
          <p:cNvSpPr/>
          <p:nvPr/>
        </p:nvSpPr>
        <p:spPr>
          <a:xfrm rot="10800000">
            <a:off x="2856675" y="2841078"/>
            <a:ext cx="9749349" cy="4069324"/>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86" name="Google Shape;1286;p16"/>
          <p:cNvGrpSpPr/>
          <p:nvPr/>
        </p:nvGrpSpPr>
        <p:grpSpPr>
          <a:xfrm rot="7295226" flipH="1">
            <a:off x="570808" y="-98091"/>
            <a:ext cx="131721" cy="348297"/>
            <a:chOff x="2581525" y="3787700"/>
            <a:chExt cx="105325" cy="278500"/>
          </a:xfrm>
        </p:grpSpPr>
        <p:sp>
          <p:nvSpPr>
            <p:cNvPr id="1287" name="Google Shape;1287;p1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1" name="Google Shape;1291;p16"/>
          <p:cNvSpPr/>
          <p:nvPr/>
        </p:nvSpPr>
        <p:spPr>
          <a:xfrm rot="-6300135" flipH="1">
            <a:off x="1742301" y="133635"/>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2" name="Google Shape;1292;p16"/>
          <p:cNvSpPr/>
          <p:nvPr/>
        </p:nvSpPr>
        <p:spPr>
          <a:xfrm rot="-6300135" flipH="1">
            <a:off x="2733877" y="93545"/>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93" name="Google Shape;1293;p16"/>
          <p:cNvGrpSpPr/>
          <p:nvPr/>
        </p:nvGrpSpPr>
        <p:grpSpPr>
          <a:xfrm rot="5689136" flipH="1">
            <a:off x="1843731" y="284558"/>
            <a:ext cx="49621" cy="239444"/>
            <a:chOff x="2785650" y="3828250"/>
            <a:chExt cx="39675" cy="191450"/>
          </a:xfrm>
        </p:grpSpPr>
        <p:sp>
          <p:nvSpPr>
            <p:cNvPr id="1294" name="Google Shape;1294;p1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7" name="Google Shape;1297;p16"/>
          <p:cNvGrpSpPr/>
          <p:nvPr/>
        </p:nvGrpSpPr>
        <p:grpSpPr>
          <a:xfrm rot="-3505052" flipH="1">
            <a:off x="11737550" y="5873311"/>
            <a:ext cx="288388" cy="762555"/>
            <a:chOff x="2581525" y="3787700"/>
            <a:chExt cx="105325" cy="278500"/>
          </a:xfrm>
        </p:grpSpPr>
        <p:sp>
          <p:nvSpPr>
            <p:cNvPr id="1298" name="Google Shape;1298;p1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16"/>
          <p:cNvSpPr/>
          <p:nvPr/>
        </p:nvSpPr>
        <p:spPr>
          <a:xfrm rot="4500050" flipH="1">
            <a:off x="9601255" y="6373517"/>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3" name="Google Shape;1303;p16"/>
          <p:cNvSpPr/>
          <p:nvPr/>
        </p:nvSpPr>
        <p:spPr>
          <a:xfrm rot="4500017" flipH="1">
            <a:off x="12037648" y="5593288"/>
            <a:ext cx="54072" cy="5156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04" name="Google Shape;1304;p16"/>
          <p:cNvGrpSpPr/>
          <p:nvPr/>
        </p:nvGrpSpPr>
        <p:grpSpPr>
          <a:xfrm rot="-5110901" flipH="1">
            <a:off x="10162457" y="5240413"/>
            <a:ext cx="108639" cy="524231"/>
            <a:chOff x="2785650" y="3828250"/>
            <a:chExt cx="39675" cy="191450"/>
          </a:xfrm>
        </p:grpSpPr>
        <p:sp>
          <p:nvSpPr>
            <p:cNvPr id="1305" name="Google Shape;1305;p1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8" name="Google Shape;1308;p16"/>
          <p:cNvSpPr/>
          <p:nvPr/>
        </p:nvSpPr>
        <p:spPr>
          <a:xfrm rot="-6300135" flipH="1">
            <a:off x="1742301" y="136305"/>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16"/>
          <p:cNvSpPr/>
          <p:nvPr/>
        </p:nvSpPr>
        <p:spPr>
          <a:xfrm rot="-6300135" flipH="1">
            <a:off x="2306865" y="643115"/>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16"/>
          <p:cNvSpPr/>
          <p:nvPr/>
        </p:nvSpPr>
        <p:spPr>
          <a:xfrm rot="-6300135" flipH="1">
            <a:off x="3432921" y="491919"/>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1" name="Google Shape;1311;p16"/>
          <p:cNvGrpSpPr/>
          <p:nvPr/>
        </p:nvGrpSpPr>
        <p:grpSpPr>
          <a:xfrm rot="3541420" flipH="1">
            <a:off x="3503010" y="49177"/>
            <a:ext cx="131707" cy="348257"/>
            <a:chOff x="2581525" y="3787700"/>
            <a:chExt cx="105325" cy="278500"/>
          </a:xfrm>
        </p:grpSpPr>
        <p:sp>
          <p:nvSpPr>
            <p:cNvPr id="1312" name="Google Shape;1312;p1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6" name="Google Shape;1316;p16"/>
          <p:cNvSpPr/>
          <p:nvPr/>
        </p:nvSpPr>
        <p:spPr>
          <a:xfrm rot="4500050" flipH="1">
            <a:off x="7986034" y="6556149"/>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17" name="Google Shape;1317;p16"/>
          <p:cNvGrpSpPr/>
          <p:nvPr/>
        </p:nvGrpSpPr>
        <p:grpSpPr>
          <a:xfrm rot="-7415833" flipH="1">
            <a:off x="4193117" y="5992561"/>
            <a:ext cx="108639" cy="524233"/>
            <a:chOff x="2785650" y="3828250"/>
            <a:chExt cx="39675" cy="191450"/>
          </a:xfrm>
        </p:grpSpPr>
        <p:sp>
          <p:nvSpPr>
            <p:cNvPr id="1318" name="Google Shape;1318;p1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1" name="Google Shape;1321;p16"/>
          <p:cNvGrpSpPr/>
          <p:nvPr/>
        </p:nvGrpSpPr>
        <p:grpSpPr>
          <a:xfrm rot="-5400000" flipH="1">
            <a:off x="6223715" y="6337373"/>
            <a:ext cx="191453" cy="506239"/>
            <a:chOff x="2581525" y="3787700"/>
            <a:chExt cx="105325" cy="278500"/>
          </a:xfrm>
        </p:grpSpPr>
        <p:sp>
          <p:nvSpPr>
            <p:cNvPr id="1322" name="Google Shape;1322;p1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6" name="Google Shape;1326;p16"/>
          <p:cNvSpPr/>
          <p:nvPr/>
        </p:nvSpPr>
        <p:spPr>
          <a:xfrm rot="4500050" flipH="1">
            <a:off x="5373391" y="5760468"/>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6"/>
          <p:cNvSpPr/>
          <p:nvPr/>
        </p:nvSpPr>
        <p:spPr>
          <a:xfrm flipH="1">
            <a:off x="4046277" y="121723"/>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8" name="Google Shape;1328;p16"/>
          <p:cNvSpPr/>
          <p:nvPr/>
        </p:nvSpPr>
        <p:spPr>
          <a:xfrm flipH="1">
            <a:off x="2984269" y="515056"/>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9" name="Google Shape;1329;p16"/>
          <p:cNvSpPr/>
          <p:nvPr/>
        </p:nvSpPr>
        <p:spPr>
          <a:xfrm flipH="1">
            <a:off x="3034857" y="104873"/>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0" name="Google Shape;1330;p16"/>
          <p:cNvSpPr/>
          <p:nvPr/>
        </p:nvSpPr>
        <p:spPr>
          <a:xfrm flipH="1">
            <a:off x="2484191" y="380205"/>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1" name="Google Shape;1331;p16"/>
          <p:cNvSpPr/>
          <p:nvPr/>
        </p:nvSpPr>
        <p:spPr>
          <a:xfrm flipH="1">
            <a:off x="2135811" y="155440"/>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2" name="Google Shape;1332;p16"/>
          <p:cNvSpPr/>
          <p:nvPr/>
        </p:nvSpPr>
        <p:spPr>
          <a:xfrm flipH="1">
            <a:off x="1748083" y="683029"/>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3" name="Google Shape;1333;p16"/>
          <p:cNvSpPr/>
          <p:nvPr/>
        </p:nvSpPr>
        <p:spPr>
          <a:xfrm flipH="1">
            <a:off x="1433421" y="217245"/>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4" name="Google Shape;1334;p16"/>
          <p:cNvSpPr/>
          <p:nvPr/>
        </p:nvSpPr>
        <p:spPr>
          <a:xfrm rot="-6300135" flipH="1">
            <a:off x="1065005" y="385746"/>
            <a:ext cx="33048" cy="3151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5" name="Google Shape;1335;p16"/>
          <p:cNvSpPr/>
          <p:nvPr/>
        </p:nvSpPr>
        <p:spPr>
          <a:xfrm flipH="1">
            <a:off x="1034476" y="48677"/>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6" name="Google Shape;1336;p16"/>
          <p:cNvSpPr/>
          <p:nvPr/>
        </p:nvSpPr>
        <p:spPr>
          <a:xfrm flipH="1">
            <a:off x="5083685" y="6349697"/>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16"/>
          <p:cNvSpPr/>
          <p:nvPr/>
        </p:nvSpPr>
        <p:spPr>
          <a:xfrm flipH="1">
            <a:off x="8813701" y="639711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16"/>
          <p:cNvSpPr/>
          <p:nvPr/>
        </p:nvSpPr>
        <p:spPr>
          <a:xfrm flipH="1">
            <a:off x="9488667" y="5757652"/>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16"/>
          <p:cNvSpPr/>
          <p:nvPr/>
        </p:nvSpPr>
        <p:spPr>
          <a:xfrm flipH="1">
            <a:off x="10435947" y="610102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16"/>
          <p:cNvSpPr/>
          <p:nvPr/>
        </p:nvSpPr>
        <p:spPr>
          <a:xfrm rot="4500050" flipH="1">
            <a:off x="11178226" y="6420933"/>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16"/>
          <p:cNvSpPr/>
          <p:nvPr/>
        </p:nvSpPr>
        <p:spPr>
          <a:xfrm flipH="1">
            <a:off x="12295045" y="5568124"/>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16"/>
          <p:cNvSpPr/>
          <p:nvPr/>
        </p:nvSpPr>
        <p:spPr>
          <a:xfrm flipH="1">
            <a:off x="4156031" y="383752"/>
            <a:ext cx="55600" cy="55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16"/>
          <p:cNvSpPr/>
          <p:nvPr/>
        </p:nvSpPr>
        <p:spPr>
          <a:xfrm rot="4500050" flipH="1">
            <a:off x="4625424" y="6321468"/>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16"/>
          <p:cNvSpPr/>
          <p:nvPr/>
        </p:nvSpPr>
        <p:spPr>
          <a:xfrm flipH="1">
            <a:off x="5869085" y="6106597"/>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16"/>
          <p:cNvSpPr/>
          <p:nvPr/>
        </p:nvSpPr>
        <p:spPr>
          <a:xfrm flipH="1">
            <a:off x="11291847" y="5147623"/>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16"/>
          <p:cNvSpPr/>
          <p:nvPr/>
        </p:nvSpPr>
        <p:spPr>
          <a:xfrm rot="4500050" flipH="1">
            <a:off x="12196626" y="4633300"/>
            <a:ext cx="72357" cy="690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47" name="Google Shape;1347;p16"/>
          <p:cNvGrpSpPr/>
          <p:nvPr/>
        </p:nvGrpSpPr>
        <p:grpSpPr>
          <a:xfrm rot="186801">
            <a:off x="1384543" y="5352165"/>
            <a:ext cx="1558127" cy="927809"/>
            <a:chOff x="3225675" y="238200"/>
            <a:chExt cx="725350" cy="431975"/>
          </a:xfrm>
        </p:grpSpPr>
        <p:sp>
          <p:nvSpPr>
            <p:cNvPr id="1348" name="Google Shape;1348;p16"/>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6"/>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6"/>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6"/>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6"/>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6"/>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6"/>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6"/>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6"/>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6"/>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8" name="Google Shape;1358;p16"/>
          <p:cNvGrpSpPr/>
          <p:nvPr/>
        </p:nvGrpSpPr>
        <p:grpSpPr>
          <a:xfrm>
            <a:off x="9594744" y="383751"/>
            <a:ext cx="1614416" cy="1002619"/>
            <a:chOff x="-1386342" y="3192413"/>
            <a:chExt cx="1210812" cy="751964"/>
          </a:xfrm>
        </p:grpSpPr>
        <p:grpSp>
          <p:nvGrpSpPr>
            <p:cNvPr id="1359" name="Google Shape;1359;p16"/>
            <p:cNvGrpSpPr/>
            <p:nvPr/>
          </p:nvGrpSpPr>
          <p:grpSpPr>
            <a:xfrm>
              <a:off x="-1049647" y="3192413"/>
              <a:ext cx="874117" cy="751964"/>
              <a:chOff x="1131270" y="3652665"/>
              <a:chExt cx="722949" cy="621972"/>
            </a:xfrm>
          </p:grpSpPr>
          <p:grpSp>
            <p:nvGrpSpPr>
              <p:cNvPr id="1360" name="Google Shape;1360;p16"/>
              <p:cNvGrpSpPr/>
              <p:nvPr/>
            </p:nvGrpSpPr>
            <p:grpSpPr>
              <a:xfrm flipH="1">
                <a:off x="1131270" y="3715075"/>
                <a:ext cx="559486" cy="559562"/>
                <a:chOff x="5715100" y="2545000"/>
                <a:chExt cx="379750" cy="379750"/>
              </a:xfrm>
            </p:grpSpPr>
            <p:sp>
              <p:nvSpPr>
                <p:cNvPr id="1361" name="Google Shape;1361;p16"/>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6"/>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6"/>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6"/>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6"/>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6"/>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6"/>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6"/>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6"/>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6"/>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6"/>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6"/>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6"/>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6"/>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6"/>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6"/>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6"/>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6"/>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6"/>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6"/>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6"/>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6"/>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6"/>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6"/>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6"/>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6"/>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7" name="Google Shape;1387;p16"/>
              <p:cNvGrpSpPr/>
              <p:nvPr/>
            </p:nvGrpSpPr>
            <p:grpSpPr>
              <a:xfrm flipH="1">
                <a:off x="1690795" y="3652665"/>
                <a:ext cx="163423" cy="163415"/>
                <a:chOff x="5242300" y="323400"/>
                <a:chExt cx="228500" cy="228425"/>
              </a:xfrm>
            </p:grpSpPr>
            <p:sp>
              <p:nvSpPr>
                <p:cNvPr id="1388" name="Google Shape;1388;p16"/>
                <p:cNvSpPr/>
                <p:nvPr/>
              </p:nvSpPr>
              <p:spPr>
                <a:xfrm>
                  <a:off x="5242300" y="323400"/>
                  <a:ext cx="228500" cy="228425"/>
                </a:xfrm>
                <a:custGeom>
                  <a:avLst/>
                  <a:gdLst/>
                  <a:ahLst/>
                  <a:cxnLst/>
                  <a:rect l="l" t="t" r="r" b="b"/>
                  <a:pathLst>
                    <a:path w="9140" h="9137" extrusionOk="0">
                      <a:moveTo>
                        <a:pt x="4570" y="0"/>
                      </a:moveTo>
                      <a:cubicBezTo>
                        <a:pt x="2045" y="0"/>
                        <a:pt x="0" y="2045"/>
                        <a:pt x="0" y="4570"/>
                      </a:cubicBezTo>
                      <a:cubicBezTo>
                        <a:pt x="0" y="7093"/>
                        <a:pt x="2045" y="9137"/>
                        <a:pt x="4570" y="9137"/>
                      </a:cubicBezTo>
                      <a:cubicBezTo>
                        <a:pt x="7096" y="9137"/>
                        <a:pt x="9140" y="7093"/>
                        <a:pt x="9140" y="4570"/>
                      </a:cubicBezTo>
                      <a:cubicBezTo>
                        <a:pt x="9140" y="2045"/>
                        <a:pt x="7096" y="0"/>
                        <a:pt x="4570"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6"/>
                <p:cNvSpPr/>
                <p:nvPr/>
              </p:nvSpPr>
              <p:spPr>
                <a:xfrm>
                  <a:off x="5276300" y="431100"/>
                  <a:ext cx="164150" cy="118800"/>
                </a:xfrm>
                <a:custGeom>
                  <a:avLst/>
                  <a:gdLst/>
                  <a:ahLst/>
                  <a:cxnLst/>
                  <a:rect l="l" t="t" r="r" b="b"/>
                  <a:pathLst>
                    <a:path w="6566" h="4752" extrusionOk="0">
                      <a:moveTo>
                        <a:pt x="5031" y="431"/>
                      </a:moveTo>
                      <a:cubicBezTo>
                        <a:pt x="5113" y="598"/>
                        <a:pt x="5394" y="513"/>
                        <a:pt x="5397" y="671"/>
                      </a:cubicBezTo>
                      <a:cubicBezTo>
                        <a:pt x="5207" y="846"/>
                        <a:pt x="5082" y="901"/>
                        <a:pt x="4985" y="901"/>
                      </a:cubicBezTo>
                      <a:cubicBezTo>
                        <a:pt x="4860" y="901"/>
                        <a:pt x="4784" y="808"/>
                        <a:pt x="4682" y="759"/>
                      </a:cubicBezTo>
                      <a:cubicBezTo>
                        <a:pt x="4797" y="634"/>
                        <a:pt x="4900" y="490"/>
                        <a:pt x="5031" y="431"/>
                      </a:cubicBezTo>
                      <a:close/>
                      <a:moveTo>
                        <a:pt x="3275" y="2311"/>
                      </a:moveTo>
                      <a:cubicBezTo>
                        <a:pt x="3335" y="2311"/>
                        <a:pt x="3392" y="2350"/>
                        <a:pt x="3447" y="2376"/>
                      </a:cubicBezTo>
                      <a:cubicBezTo>
                        <a:pt x="3509" y="2407"/>
                        <a:pt x="3580" y="2423"/>
                        <a:pt x="3649" y="2423"/>
                      </a:cubicBezTo>
                      <a:cubicBezTo>
                        <a:pt x="3675" y="2423"/>
                        <a:pt x="3702" y="2420"/>
                        <a:pt x="3727" y="2416"/>
                      </a:cubicBezTo>
                      <a:cubicBezTo>
                        <a:pt x="3752" y="2410"/>
                        <a:pt x="3779" y="2404"/>
                        <a:pt x="3804" y="2404"/>
                      </a:cubicBezTo>
                      <a:cubicBezTo>
                        <a:pt x="3826" y="2404"/>
                        <a:pt x="3845" y="2409"/>
                        <a:pt x="3862" y="2422"/>
                      </a:cubicBezTo>
                      <a:cubicBezTo>
                        <a:pt x="3888" y="2442"/>
                        <a:pt x="3895" y="2481"/>
                        <a:pt x="3885" y="2514"/>
                      </a:cubicBezTo>
                      <a:cubicBezTo>
                        <a:pt x="3872" y="2548"/>
                        <a:pt x="3849" y="2571"/>
                        <a:pt x="3819" y="2590"/>
                      </a:cubicBezTo>
                      <a:cubicBezTo>
                        <a:pt x="3816" y="2593"/>
                        <a:pt x="3809" y="2597"/>
                        <a:pt x="3806" y="2600"/>
                      </a:cubicBezTo>
                      <a:cubicBezTo>
                        <a:pt x="3750" y="2630"/>
                        <a:pt x="3684" y="2639"/>
                        <a:pt x="3622" y="2643"/>
                      </a:cubicBezTo>
                      <a:cubicBezTo>
                        <a:pt x="3612" y="2644"/>
                        <a:pt x="3601" y="2644"/>
                        <a:pt x="3591" y="2644"/>
                      </a:cubicBezTo>
                      <a:cubicBezTo>
                        <a:pt x="3441" y="2644"/>
                        <a:pt x="3293" y="2608"/>
                        <a:pt x="3144" y="2608"/>
                      </a:cubicBezTo>
                      <a:cubicBezTo>
                        <a:pt x="3123" y="2608"/>
                        <a:pt x="3103" y="2608"/>
                        <a:pt x="3082" y="2610"/>
                      </a:cubicBezTo>
                      <a:cubicBezTo>
                        <a:pt x="3039" y="2614"/>
                        <a:pt x="2994" y="2622"/>
                        <a:pt x="2949" y="2622"/>
                      </a:cubicBezTo>
                      <a:cubicBezTo>
                        <a:pt x="2922" y="2622"/>
                        <a:pt x="2894" y="2619"/>
                        <a:pt x="2868" y="2610"/>
                      </a:cubicBezTo>
                      <a:cubicBezTo>
                        <a:pt x="2740" y="2573"/>
                        <a:pt x="2733" y="2399"/>
                        <a:pt x="2863" y="2399"/>
                      </a:cubicBezTo>
                      <a:cubicBezTo>
                        <a:pt x="2874" y="2399"/>
                        <a:pt x="2885" y="2400"/>
                        <a:pt x="2897" y="2402"/>
                      </a:cubicBezTo>
                      <a:cubicBezTo>
                        <a:pt x="2939" y="2413"/>
                        <a:pt x="2980" y="2431"/>
                        <a:pt x="3021" y="2431"/>
                      </a:cubicBezTo>
                      <a:cubicBezTo>
                        <a:pt x="3029" y="2431"/>
                        <a:pt x="3038" y="2431"/>
                        <a:pt x="3046" y="2429"/>
                      </a:cubicBezTo>
                      <a:cubicBezTo>
                        <a:pt x="3125" y="2416"/>
                        <a:pt x="3171" y="2327"/>
                        <a:pt x="3250" y="2314"/>
                      </a:cubicBezTo>
                      <a:cubicBezTo>
                        <a:pt x="3258" y="2312"/>
                        <a:pt x="3266" y="2311"/>
                        <a:pt x="3275" y="2311"/>
                      </a:cubicBezTo>
                      <a:close/>
                      <a:moveTo>
                        <a:pt x="6338" y="3061"/>
                      </a:moveTo>
                      <a:cubicBezTo>
                        <a:pt x="6342" y="3061"/>
                        <a:pt x="6345" y="3061"/>
                        <a:pt x="6348" y="3061"/>
                      </a:cubicBezTo>
                      <a:cubicBezTo>
                        <a:pt x="6365" y="3113"/>
                        <a:pt x="6223" y="3209"/>
                        <a:pt x="6256" y="3256"/>
                      </a:cubicBezTo>
                      <a:cubicBezTo>
                        <a:pt x="6236" y="3263"/>
                        <a:pt x="6220" y="3267"/>
                        <a:pt x="6208" y="3267"/>
                      </a:cubicBezTo>
                      <a:cubicBezTo>
                        <a:pt x="6110" y="3267"/>
                        <a:pt x="6219" y="3061"/>
                        <a:pt x="6338" y="3061"/>
                      </a:cubicBezTo>
                      <a:close/>
                      <a:moveTo>
                        <a:pt x="4991" y="0"/>
                      </a:moveTo>
                      <a:cubicBezTo>
                        <a:pt x="4682" y="0"/>
                        <a:pt x="4371" y="85"/>
                        <a:pt x="4105" y="246"/>
                      </a:cubicBezTo>
                      <a:cubicBezTo>
                        <a:pt x="4139" y="318"/>
                        <a:pt x="4119" y="414"/>
                        <a:pt x="4056" y="470"/>
                      </a:cubicBezTo>
                      <a:cubicBezTo>
                        <a:pt x="4172" y="446"/>
                        <a:pt x="4287" y="427"/>
                        <a:pt x="4402" y="407"/>
                      </a:cubicBezTo>
                      <a:lnTo>
                        <a:pt x="4402" y="407"/>
                      </a:lnTo>
                      <a:cubicBezTo>
                        <a:pt x="4192" y="624"/>
                        <a:pt x="3882" y="707"/>
                        <a:pt x="3592" y="802"/>
                      </a:cubicBezTo>
                      <a:cubicBezTo>
                        <a:pt x="3306" y="898"/>
                        <a:pt x="3003" y="1033"/>
                        <a:pt x="2861" y="1303"/>
                      </a:cubicBezTo>
                      <a:cubicBezTo>
                        <a:pt x="2996" y="1233"/>
                        <a:pt x="3131" y="1165"/>
                        <a:pt x="3266" y="1095"/>
                      </a:cubicBezTo>
                      <a:lnTo>
                        <a:pt x="3266" y="1095"/>
                      </a:lnTo>
                      <a:cubicBezTo>
                        <a:pt x="3220" y="1290"/>
                        <a:pt x="3095" y="1464"/>
                        <a:pt x="2927" y="1569"/>
                      </a:cubicBezTo>
                      <a:cubicBezTo>
                        <a:pt x="2821" y="1632"/>
                        <a:pt x="2707" y="1668"/>
                        <a:pt x="2604" y="1730"/>
                      </a:cubicBezTo>
                      <a:cubicBezTo>
                        <a:pt x="2502" y="1797"/>
                        <a:pt x="2414" y="1902"/>
                        <a:pt x="2417" y="2024"/>
                      </a:cubicBezTo>
                      <a:cubicBezTo>
                        <a:pt x="2420" y="2133"/>
                        <a:pt x="2499" y="2238"/>
                        <a:pt x="2466" y="2343"/>
                      </a:cubicBezTo>
                      <a:cubicBezTo>
                        <a:pt x="2426" y="2461"/>
                        <a:pt x="2275" y="2488"/>
                        <a:pt x="2154" y="2501"/>
                      </a:cubicBezTo>
                      <a:cubicBezTo>
                        <a:pt x="1435" y="2580"/>
                        <a:pt x="741" y="2857"/>
                        <a:pt x="165" y="3291"/>
                      </a:cubicBezTo>
                      <a:cubicBezTo>
                        <a:pt x="105" y="3338"/>
                        <a:pt x="0" y="3387"/>
                        <a:pt x="20" y="3473"/>
                      </a:cubicBezTo>
                      <a:cubicBezTo>
                        <a:pt x="43" y="3561"/>
                        <a:pt x="128" y="3634"/>
                        <a:pt x="198" y="3690"/>
                      </a:cubicBezTo>
                      <a:cubicBezTo>
                        <a:pt x="882" y="4243"/>
                        <a:pt x="1725" y="4605"/>
                        <a:pt x="2601" y="4714"/>
                      </a:cubicBezTo>
                      <a:cubicBezTo>
                        <a:pt x="2799" y="4739"/>
                        <a:pt x="2999" y="4752"/>
                        <a:pt x="3199" y="4752"/>
                      </a:cubicBezTo>
                      <a:cubicBezTo>
                        <a:pt x="3882" y="4752"/>
                        <a:pt x="4563" y="4605"/>
                        <a:pt x="5183" y="4322"/>
                      </a:cubicBezTo>
                      <a:cubicBezTo>
                        <a:pt x="5650" y="4108"/>
                        <a:pt x="6091" y="3809"/>
                        <a:pt x="6381" y="3387"/>
                      </a:cubicBezTo>
                      <a:cubicBezTo>
                        <a:pt x="6388" y="3377"/>
                        <a:pt x="6397" y="3364"/>
                        <a:pt x="6404" y="3354"/>
                      </a:cubicBezTo>
                      <a:cubicBezTo>
                        <a:pt x="6503" y="3192"/>
                        <a:pt x="6565" y="2975"/>
                        <a:pt x="6433" y="2847"/>
                      </a:cubicBezTo>
                      <a:cubicBezTo>
                        <a:pt x="6377" y="2792"/>
                        <a:pt x="6305" y="2771"/>
                        <a:pt x="6227" y="2771"/>
                      </a:cubicBezTo>
                      <a:cubicBezTo>
                        <a:pt x="6124" y="2771"/>
                        <a:pt x="6011" y="2807"/>
                        <a:pt x="5913" y="2847"/>
                      </a:cubicBezTo>
                      <a:cubicBezTo>
                        <a:pt x="5920" y="2762"/>
                        <a:pt x="5927" y="2672"/>
                        <a:pt x="5933" y="2584"/>
                      </a:cubicBezTo>
                      <a:cubicBezTo>
                        <a:pt x="6151" y="2548"/>
                        <a:pt x="6358" y="2472"/>
                        <a:pt x="6549" y="2360"/>
                      </a:cubicBezTo>
                      <a:cubicBezTo>
                        <a:pt x="6384" y="2007"/>
                        <a:pt x="6094" y="1715"/>
                        <a:pt x="5745" y="1543"/>
                      </a:cubicBezTo>
                      <a:cubicBezTo>
                        <a:pt x="5762" y="1438"/>
                        <a:pt x="5834" y="1352"/>
                        <a:pt x="5883" y="1260"/>
                      </a:cubicBezTo>
                      <a:cubicBezTo>
                        <a:pt x="5933" y="1165"/>
                        <a:pt x="5956" y="1039"/>
                        <a:pt x="5883" y="960"/>
                      </a:cubicBezTo>
                      <a:cubicBezTo>
                        <a:pt x="5846" y="921"/>
                        <a:pt x="5797" y="906"/>
                        <a:pt x="5744" y="906"/>
                      </a:cubicBezTo>
                      <a:cubicBezTo>
                        <a:pt x="5673" y="906"/>
                        <a:pt x="5594" y="934"/>
                        <a:pt x="5528" y="964"/>
                      </a:cubicBezTo>
                      <a:cubicBezTo>
                        <a:pt x="5567" y="855"/>
                        <a:pt x="5611" y="747"/>
                        <a:pt x="5654" y="634"/>
                      </a:cubicBezTo>
                      <a:cubicBezTo>
                        <a:pt x="5666" y="601"/>
                        <a:pt x="5680" y="562"/>
                        <a:pt x="5670" y="525"/>
                      </a:cubicBezTo>
                      <a:cubicBezTo>
                        <a:pt x="5660" y="473"/>
                        <a:pt x="5607" y="440"/>
                        <a:pt x="5564" y="411"/>
                      </a:cubicBezTo>
                      <a:cubicBezTo>
                        <a:pt x="5446" y="322"/>
                        <a:pt x="5367" y="183"/>
                        <a:pt x="5347" y="39"/>
                      </a:cubicBezTo>
                      <a:cubicBezTo>
                        <a:pt x="5230" y="13"/>
                        <a:pt x="5110" y="0"/>
                        <a:pt x="4991" y="0"/>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6"/>
                <p:cNvSpPr/>
                <p:nvPr/>
              </p:nvSpPr>
              <p:spPr>
                <a:xfrm>
                  <a:off x="5249625" y="374425"/>
                  <a:ext cx="213700" cy="23150"/>
                </a:xfrm>
                <a:custGeom>
                  <a:avLst/>
                  <a:gdLst/>
                  <a:ahLst/>
                  <a:cxnLst/>
                  <a:rect l="l" t="t" r="r" b="b"/>
                  <a:pathLst>
                    <a:path w="8548" h="926" extrusionOk="0">
                      <a:moveTo>
                        <a:pt x="4455" y="3"/>
                      </a:moveTo>
                      <a:cubicBezTo>
                        <a:pt x="4379" y="3"/>
                        <a:pt x="4304" y="3"/>
                        <a:pt x="4228" y="4"/>
                      </a:cubicBezTo>
                      <a:cubicBezTo>
                        <a:pt x="2967" y="11"/>
                        <a:pt x="1633" y="1"/>
                        <a:pt x="366" y="175"/>
                      </a:cubicBezTo>
                      <a:cubicBezTo>
                        <a:pt x="221" y="412"/>
                        <a:pt x="99" y="663"/>
                        <a:pt x="0" y="926"/>
                      </a:cubicBezTo>
                      <a:cubicBezTo>
                        <a:pt x="13" y="926"/>
                        <a:pt x="26" y="926"/>
                        <a:pt x="39" y="926"/>
                      </a:cubicBezTo>
                      <a:cubicBezTo>
                        <a:pt x="1491" y="926"/>
                        <a:pt x="2953" y="748"/>
                        <a:pt x="4406" y="745"/>
                      </a:cubicBezTo>
                      <a:cubicBezTo>
                        <a:pt x="4441" y="745"/>
                        <a:pt x="4476" y="745"/>
                        <a:pt x="4511" y="745"/>
                      </a:cubicBezTo>
                      <a:cubicBezTo>
                        <a:pt x="5859" y="745"/>
                        <a:pt x="7203" y="804"/>
                        <a:pt x="8548" y="909"/>
                      </a:cubicBezTo>
                      <a:cubicBezTo>
                        <a:pt x="8446" y="639"/>
                        <a:pt x="8318" y="382"/>
                        <a:pt x="8169" y="139"/>
                      </a:cubicBezTo>
                      <a:cubicBezTo>
                        <a:pt x="6931" y="52"/>
                        <a:pt x="5693" y="3"/>
                        <a:pt x="4455" y="3"/>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6"/>
                <p:cNvSpPr/>
                <p:nvPr/>
              </p:nvSpPr>
              <p:spPr>
                <a:xfrm>
                  <a:off x="5242300" y="399275"/>
                  <a:ext cx="227950" cy="44825"/>
                </a:xfrm>
                <a:custGeom>
                  <a:avLst/>
                  <a:gdLst/>
                  <a:ahLst/>
                  <a:cxnLst/>
                  <a:rect l="l" t="t" r="r" b="b"/>
                  <a:pathLst>
                    <a:path w="9118" h="1793" extrusionOk="0">
                      <a:moveTo>
                        <a:pt x="8766" y="1"/>
                      </a:moveTo>
                      <a:cubicBezTo>
                        <a:pt x="8508" y="1"/>
                        <a:pt x="8247" y="65"/>
                        <a:pt x="8004" y="212"/>
                      </a:cubicBezTo>
                      <a:cubicBezTo>
                        <a:pt x="8004" y="212"/>
                        <a:pt x="8001" y="212"/>
                        <a:pt x="8001" y="215"/>
                      </a:cubicBezTo>
                      <a:cubicBezTo>
                        <a:pt x="7526" y="179"/>
                        <a:pt x="7050" y="157"/>
                        <a:pt x="6573" y="157"/>
                      </a:cubicBezTo>
                      <a:cubicBezTo>
                        <a:pt x="6136" y="157"/>
                        <a:pt x="5698" y="176"/>
                        <a:pt x="5262" y="218"/>
                      </a:cubicBezTo>
                      <a:cubicBezTo>
                        <a:pt x="4883" y="254"/>
                        <a:pt x="4505" y="307"/>
                        <a:pt x="4126" y="367"/>
                      </a:cubicBezTo>
                      <a:cubicBezTo>
                        <a:pt x="4023" y="332"/>
                        <a:pt x="3935" y="318"/>
                        <a:pt x="3855" y="318"/>
                      </a:cubicBezTo>
                      <a:cubicBezTo>
                        <a:pt x="3656" y="318"/>
                        <a:pt x="3506" y="406"/>
                        <a:pt x="3292" y="495"/>
                      </a:cubicBezTo>
                      <a:cubicBezTo>
                        <a:pt x="3141" y="521"/>
                        <a:pt x="2990" y="544"/>
                        <a:pt x="2838" y="567"/>
                      </a:cubicBezTo>
                      <a:cubicBezTo>
                        <a:pt x="2795" y="531"/>
                        <a:pt x="2746" y="475"/>
                        <a:pt x="2617" y="416"/>
                      </a:cubicBezTo>
                      <a:cubicBezTo>
                        <a:pt x="2493" y="360"/>
                        <a:pt x="2420" y="307"/>
                        <a:pt x="2275" y="297"/>
                      </a:cubicBezTo>
                      <a:cubicBezTo>
                        <a:pt x="2271" y="297"/>
                        <a:pt x="2267" y="297"/>
                        <a:pt x="2263" y="297"/>
                      </a:cubicBezTo>
                      <a:cubicBezTo>
                        <a:pt x="2098" y="297"/>
                        <a:pt x="1665" y="534"/>
                        <a:pt x="1488" y="672"/>
                      </a:cubicBezTo>
                      <a:cubicBezTo>
                        <a:pt x="1441" y="539"/>
                        <a:pt x="1331" y="430"/>
                        <a:pt x="1184" y="430"/>
                      </a:cubicBezTo>
                      <a:cubicBezTo>
                        <a:pt x="1148" y="430"/>
                        <a:pt x="1108" y="437"/>
                        <a:pt x="1067" y="452"/>
                      </a:cubicBezTo>
                      <a:cubicBezTo>
                        <a:pt x="807" y="544"/>
                        <a:pt x="576" y="649"/>
                        <a:pt x="356" y="771"/>
                      </a:cubicBezTo>
                      <a:cubicBezTo>
                        <a:pt x="260" y="775"/>
                        <a:pt x="165" y="775"/>
                        <a:pt x="69" y="778"/>
                      </a:cubicBezTo>
                      <a:cubicBezTo>
                        <a:pt x="26" y="1025"/>
                        <a:pt x="0" y="1275"/>
                        <a:pt x="0" y="1535"/>
                      </a:cubicBezTo>
                      <a:cubicBezTo>
                        <a:pt x="0" y="1621"/>
                        <a:pt x="10" y="1707"/>
                        <a:pt x="13" y="1792"/>
                      </a:cubicBezTo>
                      <a:cubicBezTo>
                        <a:pt x="214" y="1670"/>
                        <a:pt x="412" y="1558"/>
                        <a:pt x="613" y="1453"/>
                      </a:cubicBezTo>
                      <a:cubicBezTo>
                        <a:pt x="776" y="1465"/>
                        <a:pt x="940" y="1471"/>
                        <a:pt x="1105" y="1471"/>
                      </a:cubicBezTo>
                      <a:cubicBezTo>
                        <a:pt x="1567" y="1471"/>
                        <a:pt x="2033" y="1427"/>
                        <a:pt x="2499" y="1364"/>
                      </a:cubicBezTo>
                      <a:cubicBezTo>
                        <a:pt x="2532" y="1394"/>
                        <a:pt x="2565" y="1420"/>
                        <a:pt x="2598" y="1433"/>
                      </a:cubicBezTo>
                      <a:cubicBezTo>
                        <a:pt x="2681" y="1468"/>
                        <a:pt x="2758" y="1482"/>
                        <a:pt x="2831" y="1482"/>
                      </a:cubicBezTo>
                      <a:cubicBezTo>
                        <a:pt x="3125" y="1482"/>
                        <a:pt x="3358" y="1254"/>
                        <a:pt x="3645" y="1183"/>
                      </a:cubicBezTo>
                      <a:cubicBezTo>
                        <a:pt x="3652" y="1180"/>
                        <a:pt x="3661" y="1180"/>
                        <a:pt x="3668" y="1180"/>
                      </a:cubicBezTo>
                      <a:cubicBezTo>
                        <a:pt x="3714" y="1170"/>
                        <a:pt x="3760" y="1160"/>
                        <a:pt x="3813" y="1160"/>
                      </a:cubicBezTo>
                      <a:cubicBezTo>
                        <a:pt x="4256" y="1163"/>
                        <a:pt x="4526" y="1573"/>
                        <a:pt x="4988" y="1573"/>
                      </a:cubicBezTo>
                      <a:cubicBezTo>
                        <a:pt x="5003" y="1573"/>
                        <a:pt x="5019" y="1573"/>
                        <a:pt x="5035" y="1572"/>
                      </a:cubicBezTo>
                      <a:cubicBezTo>
                        <a:pt x="5564" y="1538"/>
                        <a:pt x="5766" y="1098"/>
                        <a:pt x="6263" y="1098"/>
                      </a:cubicBezTo>
                      <a:cubicBezTo>
                        <a:pt x="6353" y="1098"/>
                        <a:pt x="6453" y="1113"/>
                        <a:pt x="6565" y="1146"/>
                      </a:cubicBezTo>
                      <a:cubicBezTo>
                        <a:pt x="6890" y="1240"/>
                        <a:pt x="7108" y="1436"/>
                        <a:pt x="7426" y="1436"/>
                      </a:cubicBezTo>
                      <a:cubicBezTo>
                        <a:pt x="7489" y="1436"/>
                        <a:pt x="7556" y="1428"/>
                        <a:pt x="7629" y="1410"/>
                      </a:cubicBezTo>
                      <a:cubicBezTo>
                        <a:pt x="7836" y="1361"/>
                        <a:pt x="7915" y="1249"/>
                        <a:pt x="8097" y="1127"/>
                      </a:cubicBezTo>
                      <a:cubicBezTo>
                        <a:pt x="8166" y="1081"/>
                        <a:pt x="8238" y="1035"/>
                        <a:pt x="8307" y="988"/>
                      </a:cubicBezTo>
                      <a:cubicBezTo>
                        <a:pt x="8577" y="1025"/>
                        <a:pt x="8848" y="1067"/>
                        <a:pt x="9117" y="1107"/>
                      </a:cubicBezTo>
                      <a:cubicBezTo>
                        <a:pt x="9085" y="722"/>
                        <a:pt x="8995" y="353"/>
                        <a:pt x="8874" y="5"/>
                      </a:cubicBezTo>
                      <a:cubicBezTo>
                        <a:pt x="8838" y="2"/>
                        <a:pt x="8802" y="1"/>
                        <a:pt x="87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6"/>
                <p:cNvSpPr/>
                <p:nvPr/>
              </p:nvSpPr>
              <p:spPr>
                <a:xfrm>
                  <a:off x="5444375" y="442725"/>
                  <a:ext cx="26125" cy="29600"/>
                </a:xfrm>
                <a:custGeom>
                  <a:avLst/>
                  <a:gdLst/>
                  <a:ahLst/>
                  <a:cxnLst/>
                  <a:rect l="l" t="t" r="r" b="b"/>
                  <a:pathLst>
                    <a:path w="1045" h="1184" extrusionOk="0">
                      <a:moveTo>
                        <a:pt x="856" y="0"/>
                      </a:moveTo>
                      <a:cubicBezTo>
                        <a:pt x="832" y="0"/>
                        <a:pt x="805" y="2"/>
                        <a:pt x="777" y="5"/>
                      </a:cubicBezTo>
                      <a:cubicBezTo>
                        <a:pt x="774" y="8"/>
                        <a:pt x="771" y="8"/>
                        <a:pt x="771" y="8"/>
                      </a:cubicBezTo>
                      <a:cubicBezTo>
                        <a:pt x="646" y="8"/>
                        <a:pt x="517" y="21"/>
                        <a:pt x="415" y="21"/>
                      </a:cubicBezTo>
                      <a:cubicBezTo>
                        <a:pt x="181" y="21"/>
                        <a:pt x="0" y="255"/>
                        <a:pt x="66" y="479"/>
                      </a:cubicBezTo>
                      <a:cubicBezTo>
                        <a:pt x="162" y="815"/>
                        <a:pt x="488" y="1147"/>
                        <a:pt x="840" y="1183"/>
                      </a:cubicBezTo>
                      <a:cubicBezTo>
                        <a:pt x="955" y="821"/>
                        <a:pt x="1025" y="440"/>
                        <a:pt x="1044" y="45"/>
                      </a:cubicBezTo>
                      <a:cubicBezTo>
                        <a:pt x="990" y="15"/>
                        <a:pt x="930" y="0"/>
                        <a:pt x="856"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6"/>
                <p:cNvSpPr/>
                <p:nvPr/>
              </p:nvSpPr>
              <p:spPr>
                <a:xfrm>
                  <a:off x="5261800" y="342075"/>
                  <a:ext cx="183175" cy="31725"/>
                </a:xfrm>
                <a:custGeom>
                  <a:avLst/>
                  <a:gdLst/>
                  <a:ahLst/>
                  <a:cxnLst/>
                  <a:rect l="l" t="t" r="r" b="b"/>
                  <a:pathLst>
                    <a:path w="7327" h="1269" extrusionOk="0">
                      <a:moveTo>
                        <a:pt x="6290" y="1"/>
                      </a:moveTo>
                      <a:cubicBezTo>
                        <a:pt x="5450" y="4"/>
                        <a:pt x="4597" y="109"/>
                        <a:pt x="3981" y="126"/>
                      </a:cubicBezTo>
                      <a:cubicBezTo>
                        <a:pt x="3817" y="129"/>
                        <a:pt x="3645" y="130"/>
                        <a:pt x="3468" y="130"/>
                      </a:cubicBezTo>
                      <a:cubicBezTo>
                        <a:pt x="3355" y="130"/>
                        <a:pt x="3240" y="130"/>
                        <a:pt x="3123" y="130"/>
                      </a:cubicBezTo>
                      <a:cubicBezTo>
                        <a:pt x="2395" y="130"/>
                        <a:pt x="1603" y="141"/>
                        <a:pt x="883" y="297"/>
                      </a:cubicBezTo>
                      <a:cubicBezTo>
                        <a:pt x="544" y="577"/>
                        <a:pt x="248" y="903"/>
                        <a:pt x="0" y="1268"/>
                      </a:cubicBezTo>
                      <a:cubicBezTo>
                        <a:pt x="626" y="1143"/>
                        <a:pt x="1242" y="982"/>
                        <a:pt x="1887" y="929"/>
                      </a:cubicBezTo>
                      <a:cubicBezTo>
                        <a:pt x="2638" y="870"/>
                        <a:pt x="3395" y="877"/>
                        <a:pt x="4146" y="860"/>
                      </a:cubicBezTo>
                      <a:cubicBezTo>
                        <a:pt x="4782" y="846"/>
                        <a:pt x="5420" y="816"/>
                        <a:pt x="6054" y="816"/>
                      </a:cubicBezTo>
                      <a:cubicBezTo>
                        <a:pt x="6182" y="816"/>
                        <a:pt x="6310" y="818"/>
                        <a:pt x="6437" y="820"/>
                      </a:cubicBezTo>
                      <a:cubicBezTo>
                        <a:pt x="6737" y="827"/>
                        <a:pt x="7033" y="877"/>
                        <a:pt x="7326" y="929"/>
                      </a:cubicBezTo>
                      <a:cubicBezTo>
                        <a:pt x="7030" y="567"/>
                        <a:pt x="6681" y="254"/>
                        <a:pt x="6290"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6"/>
                <p:cNvSpPr/>
                <p:nvPr/>
              </p:nvSpPr>
              <p:spPr>
                <a:xfrm>
                  <a:off x="5246825" y="461325"/>
                  <a:ext cx="189600" cy="39650"/>
                </a:xfrm>
                <a:custGeom>
                  <a:avLst/>
                  <a:gdLst/>
                  <a:ahLst/>
                  <a:cxnLst/>
                  <a:rect l="l" t="t" r="r" b="b"/>
                  <a:pathLst>
                    <a:path w="7584" h="1586" extrusionOk="0">
                      <a:moveTo>
                        <a:pt x="7454" y="0"/>
                      </a:moveTo>
                      <a:cubicBezTo>
                        <a:pt x="7448" y="0"/>
                        <a:pt x="7443" y="1"/>
                        <a:pt x="7438" y="2"/>
                      </a:cubicBezTo>
                      <a:cubicBezTo>
                        <a:pt x="6074" y="206"/>
                        <a:pt x="4823" y="831"/>
                        <a:pt x="3450" y="831"/>
                      </a:cubicBezTo>
                      <a:cubicBezTo>
                        <a:pt x="3252" y="831"/>
                        <a:pt x="3052" y="818"/>
                        <a:pt x="2848" y="789"/>
                      </a:cubicBezTo>
                      <a:cubicBezTo>
                        <a:pt x="2067" y="679"/>
                        <a:pt x="1054" y="318"/>
                        <a:pt x="145" y="318"/>
                      </a:cubicBezTo>
                      <a:cubicBezTo>
                        <a:pt x="97" y="318"/>
                        <a:pt x="48" y="319"/>
                        <a:pt x="0" y="321"/>
                      </a:cubicBezTo>
                      <a:cubicBezTo>
                        <a:pt x="86" y="614"/>
                        <a:pt x="198" y="894"/>
                        <a:pt x="339" y="1161"/>
                      </a:cubicBezTo>
                      <a:cubicBezTo>
                        <a:pt x="708" y="1173"/>
                        <a:pt x="1084" y="1197"/>
                        <a:pt x="1465" y="1272"/>
                      </a:cubicBezTo>
                      <a:cubicBezTo>
                        <a:pt x="2154" y="1413"/>
                        <a:pt x="2846" y="1585"/>
                        <a:pt x="3554" y="1585"/>
                      </a:cubicBezTo>
                      <a:cubicBezTo>
                        <a:pt x="3560" y="1585"/>
                        <a:pt x="3566" y="1585"/>
                        <a:pt x="3573" y="1585"/>
                      </a:cubicBezTo>
                      <a:cubicBezTo>
                        <a:pt x="5064" y="1582"/>
                        <a:pt x="6091" y="535"/>
                        <a:pt x="7484" y="160"/>
                      </a:cubicBezTo>
                      <a:cubicBezTo>
                        <a:pt x="7584" y="135"/>
                        <a:pt x="7545" y="0"/>
                        <a:pt x="7454"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6"/>
                <p:cNvSpPr/>
                <p:nvPr/>
              </p:nvSpPr>
              <p:spPr>
                <a:xfrm>
                  <a:off x="5295450" y="513550"/>
                  <a:ext cx="146325" cy="38275"/>
                </a:xfrm>
                <a:custGeom>
                  <a:avLst/>
                  <a:gdLst/>
                  <a:ahLst/>
                  <a:cxnLst/>
                  <a:rect l="l" t="t" r="r" b="b"/>
                  <a:pathLst>
                    <a:path w="5853" h="1531" extrusionOk="0">
                      <a:moveTo>
                        <a:pt x="5852" y="0"/>
                      </a:moveTo>
                      <a:cubicBezTo>
                        <a:pt x="5635" y="82"/>
                        <a:pt x="5411" y="158"/>
                        <a:pt x="5204" y="250"/>
                      </a:cubicBezTo>
                      <a:cubicBezTo>
                        <a:pt x="4555" y="537"/>
                        <a:pt x="4021" y="912"/>
                        <a:pt x="3284" y="961"/>
                      </a:cubicBezTo>
                      <a:cubicBezTo>
                        <a:pt x="3127" y="972"/>
                        <a:pt x="2968" y="976"/>
                        <a:pt x="2809" y="976"/>
                      </a:cubicBezTo>
                      <a:cubicBezTo>
                        <a:pt x="2262" y="976"/>
                        <a:pt x="1708" y="925"/>
                        <a:pt x="1166" y="902"/>
                      </a:cubicBezTo>
                      <a:cubicBezTo>
                        <a:pt x="870" y="890"/>
                        <a:pt x="463" y="818"/>
                        <a:pt x="86" y="818"/>
                      </a:cubicBezTo>
                      <a:cubicBezTo>
                        <a:pt x="58" y="818"/>
                        <a:pt x="29" y="819"/>
                        <a:pt x="1" y="820"/>
                      </a:cubicBezTo>
                      <a:cubicBezTo>
                        <a:pt x="709" y="1268"/>
                        <a:pt x="1546" y="1531"/>
                        <a:pt x="2444" y="1531"/>
                      </a:cubicBezTo>
                      <a:cubicBezTo>
                        <a:pt x="3801" y="1531"/>
                        <a:pt x="5016" y="938"/>
                        <a:pt x="5852"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6"/>
                <p:cNvSpPr/>
                <p:nvPr/>
              </p:nvSpPr>
              <p:spPr>
                <a:xfrm>
                  <a:off x="5274150" y="484100"/>
                  <a:ext cx="185650" cy="49700"/>
                </a:xfrm>
                <a:custGeom>
                  <a:avLst/>
                  <a:gdLst/>
                  <a:ahLst/>
                  <a:cxnLst/>
                  <a:rect l="l" t="t" r="r" b="b"/>
                  <a:pathLst>
                    <a:path w="7426" h="1988" extrusionOk="0">
                      <a:moveTo>
                        <a:pt x="6566" y="1"/>
                      </a:moveTo>
                      <a:cubicBezTo>
                        <a:pt x="6414" y="1"/>
                        <a:pt x="6267" y="14"/>
                        <a:pt x="6131" y="45"/>
                      </a:cubicBezTo>
                      <a:cubicBezTo>
                        <a:pt x="5515" y="191"/>
                        <a:pt x="5176" y="796"/>
                        <a:pt x="4560" y="1010"/>
                      </a:cubicBezTo>
                      <a:cubicBezTo>
                        <a:pt x="3733" y="1292"/>
                        <a:pt x="2782" y="1372"/>
                        <a:pt x="1834" y="1372"/>
                      </a:cubicBezTo>
                      <a:cubicBezTo>
                        <a:pt x="1209" y="1372"/>
                        <a:pt x="586" y="1337"/>
                        <a:pt x="0" y="1303"/>
                      </a:cubicBezTo>
                      <a:lnTo>
                        <a:pt x="0" y="1303"/>
                      </a:lnTo>
                      <a:cubicBezTo>
                        <a:pt x="142" y="1448"/>
                        <a:pt x="293" y="1586"/>
                        <a:pt x="454" y="1715"/>
                      </a:cubicBezTo>
                      <a:cubicBezTo>
                        <a:pt x="1174" y="1895"/>
                        <a:pt x="1897" y="1987"/>
                        <a:pt x="2632" y="1987"/>
                      </a:cubicBezTo>
                      <a:cubicBezTo>
                        <a:pt x="3108" y="1987"/>
                        <a:pt x="3590" y="1949"/>
                        <a:pt x="4080" y="1870"/>
                      </a:cubicBezTo>
                      <a:cubicBezTo>
                        <a:pt x="4594" y="1788"/>
                        <a:pt x="5077" y="1606"/>
                        <a:pt x="5489" y="1290"/>
                      </a:cubicBezTo>
                      <a:cubicBezTo>
                        <a:pt x="5802" y="1046"/>
                        <a:pt x="6036" y="618"/>
                        <a:pt x="6467" y="546"/>
                      </a:cubicBezTo>
                      <a:cubicBezTo>
                        <a:pt x="6517" y="538"/>
                        <a:pt x="6570" y="535"/>
                        <a:pt x="6626" y="535"/>
                      </a:cubicBezTo>
                      <a:cubicBezTo>
                        <a:pt x="6782" y="535"/>
                        <a:pt x="6961" y="562"/>
                        <a:pt x="7145" y="598"/>
                      </a:cubicBezTo>
                      <a:cubicBezTo>
                        <a:pt x="7247" y="437"/>
                        <a:pt x="7343" y="266"/>
                        <a:pt x="7425" y="92"/>
                      </a:cubicBezTo>
                      <a:cubicBezTo>
                        <a:pt x="7139" y="43"/>
                        <a:pt x="6843" y="1"/>
                        <a:pt x="65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6"/>
                <p:cNvSpPr/>
                <p:nvPr/>
              </p:nvSpPr>
              <p:spPr>
                <a:xfrm>
                  <a:off x="5316700" y="463400"/>
                  <a:ext cx="105325" cy="37575"/>
                </a:xfrm>
                <a:custGeom>
                  <a:avLst/>
                  <a:gdLst/>
                  <a:ahLst/>
                  <a:cxnLst/>
                  <a:rect l="l" t="t" r="r" b="b"/>
                  <a:pathLst>
                    <a:path w="4213" h="1503" extrusionOk="0">
                      <a:moveTo>
                        <a:pt x="4188" y="1"/>
                      </a:moveTo>
                      <a:cubicBezTo>
                        <a:pt x="3188" y="215"/>
                        <a:pt x="2233" y="597"/>
                        <a:pt x="1229" y="712"/>
                      </a:cubicBezTo>
                      <a:cubicBezTo>
                        <a:pt x="1067" y="893"/>
                        <a:pt x="807" y="979"/>
                        <a:pt x="593" y="1078"/>
                      </a:cubicBezTo>
                      <a:cubicBezTo>
                        <a:pt x="383" y="1173"/>
                        <a:pt x="188" y="1305"/>
                        <a:pt x="0" y="1440"/>
                      </a:cubicBezTo>
                      <a:cubicBezTo>
                        <a:pt x="244" y="1474"/>
                        <a:pt x="488" y="1502"/>
                        <a:pt x="739" y="1502"/>
                      </a:cubicBezTo>
                      <a:cubicBezTo>
                        <a:pt x="752" y="1502"/>
                        <a:pt x="765" y="1502"/>
                        <a:pt x="778" y="1502"/>
                      </a:cubicBezTo>
                      <a:cubicBezTo>
                        <a:pt x="2094" y="1499"/>
                        <a:pt x="3050" y="683"/>
                        <a:pt x="4212" y="235"/>
                      </a:cubicBezTo>
                      <a:cubicBezTo>
                        <a:pt x="4179" y="169"/>
                        <a:pt x="4166" y="90"/>
                        <a:pt x="4185" y="11"/>
                      </a:cubicBezTo>
                      <a:cubicBezTo>
                        <a:pt x="4185" y="8"/>
                        <a:pt x="4188" y="4"/>
                        <a:pt x="4188"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6"/>
                <p:cNvSpPr/>
                <p:nvPr/>
              </p:nvSpPr>
              <p:spPr>
                <a:xfrm>
                  <a:off x="5295450" y="515600"/>
                  <a:ext cx="140900" cy="36225"/>
                </a:xfrm>
                <a:custGeom>
                  <a:avLst/>
                  <a:gdLst/>
                  <a:ahLst/>
                  <a:cxnLst/>
                  <a:rect l="l" t="t" r="r" b="b"/>
                  <a:pathLst>
                    <a:path w="5636" h="1449" extrusionOk="0">
                      <a:moveTo>
                        <a:pt x="5635" y="0"/>
                      </a:moveTo>
                      <a:lnTo>
                        <a:pt x="5635" y="0"/>
                      </a:lnTo>
                      <a:cubicBezTo>
                        <a:pt x="5486" y="53"/>
                        <a:pt x="5342" y="109"/>
                        <a:pt x="5204" y="168"/>
                      </a:cubicBezTo>
                      <a:cubicBezTo>
                        <a:pt x="4555" y="455"/>
                        <a:pt x="4021" y="830"/>
                        <a:pt x="3284" y="879"/>
                      </a:cubicBezTo>
                      <a:cubicBezTo>
                        <a:pt x="3127" y="890"/>
                        <a:pt x="2968" y="894"/>
                        <a:pt x="2809" y="894"/>
                      </a:cubicBezTo>
                      <a:cubicBezTo>
                        <a:pt x="2262" y="894"/>
                        <a:pt x="1708" y="843"/>
                        <a:pt x="1166" y="820"/>
                      </a:cubicBezTo>
                      <a:cubicBezTo>
                        <a:pt x="870" y="808"/>
                        <a:pt x="463" y="736"/>
                        <a:pt x="86" y="736"/>
                      </a:cubicBezTo>
                      <a:cubicBezTo>
                        <a:pt x="58" y="736"/>
                        <a:pt x="29" y="737"/>
                        <a:pt x="1" y="738"/>
                      </a:cubicBezTo>
                      <a:cubicBezTo>
                        <a:pt x="709" y="1186"/>
                        <a:pt x="1546" y="1449"/>
                        <a:pt x="2444" y="1449"/>
                      </a:cubicBezTo>
                      <a:cubicBezTo>
                        <a:pt x="3643" y="1449"/>
                        <a:pt x="4729" y="985"/>
                        <a:pt x="5546" y="227"/>
                      </a:cubicBezTo>
                      <a:cubicBezTo>
                        <a:pt x="5569" y="148"/>
                        <a:pt x="5599" y="73"/>
                        <a:pt x="5635"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6"/>
                <p:cNvSpPr/>
                <p:nvPr/>
              </p:nvSpPr>
              <p:spPr>
                <a:xfrm>
                  <a:off x="5274150" y="484225"/>
                  <a:ext cx="167125" cy="49575"/>
                </a:xfrm>
                <a:custGeom>
                  <a:avLst/>
                  <a:gdLst/>
                  <a:ahLst/>
                  <a:cxnLst/>
                  <a:rect l="l" t="t" r="r" b="b"/>
                  <a:pathLst>
                    <a:path w="6685" h="1983" extrusionOk="0">
                      <a:moveTo>
                        <a:pt x="6556" y="1"/>
                      </a:moveTo>
                      <a:cubicBezTo>
                        <a:pt x="6408" y="1"/>
                        <a:pt x="6263" y="8"/>
                        <a:pt x="6131" y="40"/>
                      </a:cubicBezTo>
                      <a:cubicBezTo>
                        <a:pt x="5515" y="186"/>
                        <a:pt x="5176" y="791"/>
                        <a:pt x="4560" y="1005"/>
                      </a:cubicBezTo>
                      <a:cubicBezTo>
                        <a:pt x="3733" y="1287"/>
                        <a:pt x="2782" y="1367"/>
                        <a:pt x="1834" y="1367"/>
                      </a:cubicBezTo>
                      <a:cubicBezTo>
                        <a:pt x="1209" y="1367"/>
                        <a:pt x="586" y="1332"/>
                        <a:pt x="0" y="1298"/>
                      </a:cubicBezTo>
                      <a:lnTo>
                        <a:pt x="0" y="1298"/>
                      </a:lnTo>
                      <a:cubicBezTo>
                        <a:pt x="142" y="1443"/>
                        <a:pt x="293" y="1581"/>
                        <a:pt x="454" y="1710"/>
                      </a:cubicBezTo>
                      <a:cubicBezTo>
                        <a:pt x="1174" y="1890"/>
                        <a:pt x="1897" y="1982"/>
                        <a:pt x="2632" y="1982"/>
                      </a:cubicBezTo>
                      <a:cubicBezTo>
                        <a:pt x="3108" y="1982"/>
                        <a:pt x="3590" y="1944"/>
                        <a:pt x="4080" y="1865"/>
                      </a:cubicBezTo>
                      <a:cubicBezTo>
                        <a:pt x="4594" y="1783"/>
                        <a:pt x="5077" y="1601"/>
                        <a:pt x="5489" y="1285"/>
                      </a:cubicBezTo>
                      <a:cubicBezTo>
                        <a:pt x="5802" y="1041"/>
                        <a:pt x="6036" y="613"/>
                        <a:pt x="6467" y="541"/>
                      </a:cubicBezTo>
                      <a:lnTo>
                        <a:pt x="6497" y="541"/>
                      </a:lnTo>
                      <a:cubicBezTo>
                        <a:pt x="6451" y="498"/>
                        <a:pt x="6421" y="435"/>
                        <a:pt x="6467" y="370"/>
                      </a:cubicBezTo>
                      <a:cubicBezTo>
                        <a:pt x="6530" y="287"/>
                        <a:pt x="6606" y="225"/>
                        <a:pt x="6685" y="159"/>
                      </a:cubicBezTo>
                      <a:cubicBezTo>
                        <a:pt x="6674" y="159"/>
                        <a:pt x="6665" y="155"/>
                        <a:pt x="6655" y="155"/>
                      </a:cubicBezTo>
                      <a:cubicBezTo>
                        <a:pt x="6562" y="152"/>
                        <a:pt x="6530" y="67"/>
                        <a:pt x="655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00" name="Google Shape;1400;p16"/>
            <p:cNvGrpSpPr/>
            <p:nvPr/>
          </p:nvGrpSpPr>
          <p:grpSpPr>
            <a:xfrm>
              <a:off x="-1386342" y="3421365"/>
              <a:ext cx="222067" cy="222109"/>
              <a:chOff x="4242575" y="3071725"/>
              <a:chExt cx="418600" cy="418600"/>
            </a:xfrm>
          </p:grpSpPr>
          <p:sp>
            <p:nvSpPr>
              <p:cNvPr id="1401" name="Google Shape;1401;p16"/>
              <p:cNvSpPr/>
              <p:nvPr/>
            </p:nvSpPr>
            <p:spPr>
              <a:xfrm>
                <a:off x="4242575" y="3071725"/>
                <a:ext cx="418600" cy="418600"/>
              </a:xfrm>
              <a:custGeom>
                <a:avLst/>
                <a:gdLst/>
                <a:ahLst/>
                <a:cxnLst/>
                <a:rect l="l" t="t" r="r" b="b"/>
                <a:pathLst>
                  <a:path w="16744" h="16744" extrusionOk="0">
                    <a:moveTo>
                      <a:pt x="8370" y="0"/>
                    </a:moveTo>
                    <a:cubicBezTo>
                      <a:pt x="3747" y="0"/>
                      <a:pt x="1" y="3751"/>
                      <a:pt x="1" y="8373"/>
                    </a:cubicBezTo>
                    <a:cubicBezTo>
                      <a:pt x="1" y="12996"/>
                      <a:pt x="3747" y="16743"/>
                      <a:pt x="8370" y="16743"/>
                    </a:cubicBezTo>
                    <a:cubicBezTo>
                      <a:pt x="12996" y="16743"/>
                      <a:pt x="16743" y="12996"/>
                      <a:pt x="16743" y="8373"/>
                    </a:cubicBezTo>
                    <a:cubicBezTo>
                      <a:pt x="16743" y="3751"/>
                      <a:pt x="12996" y="0"/>
                      <a:pt x="837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6"/>
              <p:cNvSpPr/>
              <p:nvPr/>
            </p:nvSpPr>
            <p:spPr>
              <a:xfrm>
                <a:off x="4618675" y="3154700"/>
                <a:ext cx="7025" cy="13775"/>
              </a:xfrm>
              <a:custGeom>
                <a:avLst/>
                <a:gdLst/>
                <a:ahLst/>
                <a:cxnLst/>
                <a:rect l="l" t="t" r="r" b="b"/>
                <a:pathLst>
                  <a:path w="281" h="551" extrusionOk="0">
                    <a:moveTo>
                      <a:pt x="0" y="0"/>
                    </a:moveTo>
                    <a:lnTo>
                      <a:pt x="0" y="0"/>
                    </a:lnTo>
                    <a:cubicBezTo>
                      <a:pt x="23" y="185"/>
                      <a:pt x="40" y="369"/>
                      <a:pt x="56" y="550"/>
                    </a:cubicBezTo>
                    <a:cubicBezTo>
                      <a:pt x="132" y="504"/>
                      <a:pt x="211" y="455"/>
                      <a:pt x="280" y="402"/>
                    </a:cubicBezTo>
                    <a:cubicBezTo>
                      <a:pt x="188" y="267"/>
                      <a:pt x="99" y="132"/>
                      <a:pt x="0"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6"/>
              <p:cNvSpPr/>
              <p:nvPr/>
            </p:nvSpPr>
            <p:spPr>
              <a:xfrm>
                <a:off x="4620900" y="3175425"/>
                <a:ext cx="29475" cy="44000"/>
              </a:xfrm>
              <a:custGeom>
                <a:avLst/>
                <a:gdLst/>
                <a:ahLst/>
                <a:cxnLst/>
                <a:rect l="l" t="t" r="r" b="b"/>
                <a:pathLst>
                  <a:path w="1179" h="1760" extrusionOk="0">
                    <a:moveTo>
                      <a:pt x="458" y="1"/>
                    </a:moveTo>
                    <a:cubicBezTo>
                      <a:pt x="323" y="133"/>
                      <a:pt x="171" y="251"/>
                      <a:pt x="10" y="356"/>
                    </a:cubicBezTo>
                    <a:cubicBezTo>
                      <a:pt x="16" y="515"/>
                      <a:pt x="30" y="677"/>
                      <a:pt x="30" y="835"/>
                    </a:cubicBezTo>
                    <a:cubicBezTo>
                      <a:pt x="33" y="1140"/>
                      <a:pt x="24" y="1450"/>
                      <a:pt x="1" y="1759"/>
                    </a:cubicBezTo>
                    <a:cubicBezTo>
                      <a:pt x="415" y="1713"/>
                      <a:pt x="823" y="1654"/>
                      <a:pt x="1179" y="1575"/>
                    </a:cubicBezTo>
                    <a:cubicBezTo>
                      <a:pt x="995" y="1022"/>
                      <a:pt x="747" y="495"/>
                      <a:pt x="45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6"/>
              <p:cNvSpPr/>
              <p:nvPr/>
            </p:nvSpPr>
            <p:spPr>
              <a:xfrm>
                <a:off x="4627225" y="3166875"/>
                <a:ext cx="2600" cy="4250"/>
              </a:xfrm>
              <a:custGeom>
                <a:avLst/>
                <a:gdLst/>
                <a:ahLst/>
                <a:cxnLst/>
                <a:rect l="l" t="t" r="r" b="b"/>
                <a:pathLst>
                  <a:path w="104" h="170" extrusionOk="0">
                    <a:moveTo>
                      <a:pt x="0" y="1"/>
                    </a:moveTo>
                    <a:cubicBezTo>
                      <a:pt x="34" y="57"/>
                      <a:pt x="70" y="113"/>
                      <a:pt x="103" y="169"/>
                    </a:cubicBezTo>
                    <a:cubicBezTo>
                      <a:pt x="70" y="113"/>
                      <a:pt x="34" y="57"/>
                      <a:pt x="0"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6"/>
              <p:cNvSpPr/>
              <p:nvPr/>
            </p:nvSpPr>
            <p:spPr>
              <a:xfrm>
                <a:off x="4524750" y="3259000"/>
                <a:ext cx="136425" cy="69000"/>
              </a:xfrm>
              <a:custGeom>
                <a:avLst/>
                <a:gdLst/>
                <a:ahLst/>
                <a:cxnLst/>
                <a:rect l="l" t="t" r="r" b="b"/>
                <a:pathLst>
                  <a:path w="5457" h="2760" extrusionOk="0">
                    <a:moveTo>
                      <a:pt x="5403" y="1"/>
                    </a:moveTo>
                    <a:cubicBezTo>
                      <a:pt x="5098" y="21"/>
                      <a:pt x="4792" y="27"/>
                      <a:pt x="4492" y="27"/>
                    </a:cubicBezTo>
                    <a:cubicBezTo>
                      <a:pt x="4169" y="27"/>
                      <a:pt x="3853" y="20"/>
                      <a:pt x="3553" y="16"/>
                    </a:cubicBezTo>
                    <a:cubicBezTo>
                      <a:pt x="3478" y="244"/>
                      <a:pt x="3395" y="464"/>
                      <a:pt x="3289" y="679"/>
                    </a:cubicBezTo>
                    <a:cubicBezTo>
                      <a:pt x="3026" y="1212"/>
                      <a:pt x="2642" y="1676"/>
                      <a:pt x="2163" y="2016"/>
                    </a:cubicBezTo>
                    <a:cubicBezTo>
                      <a:pt x="3274" y="1989"/>
                      <a:pt x="4360" y="1861"/>
                      <a:pt x="5420" y="1633"/>
                    </a:cubicBezTo>
                    <a:lnTo>
                      <a:pt x="5420" y="1633"/>
                    </a:lnTo>
                    <a:cubicBezTo>
                      <a:pt x="5400" y="1861"/>
                      <a:pt x="5371" y="2088"/>
                      <a:pt x="5331" y="2308"/>
                    </a:cubicBezTo>
                    <a:cubicBezTo>
                      <a:pt x="4251" y="2501"/>
                      <a:pt x="3150" y="2587"/>
                      <a:pt x="2059" y="2587"/>
                    </a:cubicBezTo>
                    <a:cubicBezTo>
                      <a:pt x="1673" y="2587"/>
                      <a:pt x="1288" y="2576"/>
                      <a:pt x="906" y="2555"/>
                    </a:cubicBezTo>
                    <a:cubicBezTo>
                      <a:pt x="610" y="2615"/>
                      <a:pt x="306" y="2641"/>
                      <a:pt x="1" y="2644"/>
                    </a:cubicBezTo>
                    <a:cubicBezTo>
                      <a:pt x="675" y="2713"/>
                      <a:pt x="1353" y="2753"/>
                      <a:pt x="2032" y="2759"/>
                    </a:cubicBezTo>
                    <a:cubicBezTo>
                      <a:pt x="2077" y="2759"/>
                      <a:pt x="2122" y="2760"/>
                      <a:pt x="2167" y="2760"/>
                    </a:cubicBezTo>
                    <a:cubicBezTo>
                      <a:pt x="3215" y="2760"/>
                      <a:pt x="4259" y="2680"/>
                      <a:pt x="5295" y="2516"/>
                    </a:cubicBezTo>
                    <a:cubicBezTo>
                      <a:pt x="5400" y="1989"/>
                      <a:pt x="5456" y="1443"/>
                      <a:pt x="5456" y="882"/>
                    </a:cubicBezTo>
                    <a:cubicBezTo>
                      <a:pt x="5456" y="583"/>
                      <a:pt x="5433" y="290"/>
                      <a:pt x="5403"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6"/>
              <p:cNvSpPr/>
              <p:nvPr/>
            </p:nvSpPr>
            <p:spPr>
              <a:xfrm>
                <a:off x="4617200" y="3225650"/>
                <a:ext cx="41750" cy="26125"/>
              </a:xfrm>
              <a:custGeom>
                <a:avLst/>
                <a:gdLst/>
                <a:ahLst/>
                <a:cxnLst/>
                <a:rect l="l" t="t" r="r" b="b"/>
                <a:pathLst>
                  <a:path w="1670" h="1045" extrusionOk="0">
                    <a:moveTo>
                      <a:pt x="1456" y="1"/>
                    </a:moveTo>
                    <a:cubicBezTo>
                      <a:pt x="959" y="136"/>
                      <a:pt x="431" y="212"/>
                      <a:pt x="96" y="254"/>
                    </a:cubicBezTo>
                    <a:cubicBezTo>
                      <a:pt x="73" y="446"/>
                      <a:pt x="40" y="633"/>
                      <a:pt x="0" y="817"/>
                    </a:cubicBezTo>
                    <a:cubicBezTo>
                      <a:pt x="431" y="814"/>
                      <a:pt x="863" y="804"/>
                      <a:pt x="1298" y="788"/>
                    </a:cubicBezTo>
                    <a:cubicBezTo>
                      <a:pt x="1408" y="781"/>
                      <a:pt x="1520" y="777"/>
                      <a:pt x="1628" y="774"/>
                    </a:cubicBezTo>
                    <a:lnTo>
                      <a:pt x="1628" y="774"/>
                    </a:lnTo>
                    <a:cubicBezTo>
                      <a:pt x="1640" y="843"/>
                      <a:pt x="1651" y="913"/>
                      <a:pt x="1661" y="983"/>
                    </a:cubicBezTo>
                    <a:lnTo>
                      <a:pt x="1661" y="983"/>
                    </a:lnTo>
                    <a:cubicBezTo>
                      <a:pt x="1651" y="913"/>
                      <a:pt x="1642" y="843"/>
                      <a:pt x="1630" y="774"/>
                    </a:cubicBezTo>
                    <a:cubicBezTo>
                      <a:pt x="1629" y="774"/>
                      <a:pt x="1629" y="774"/>
                      <a:pt x="1628" y="774"/>
                    </a:cubicBezTo>
                    <a:lnTo>
                      <a:pt x="1628" y="774"/>
                    </a:lnTo>
                    <a:cubicBezTo>
                      <a:pt x="1583" y="512"/>
                      <a:pt x="1527" y="253"/>
                      <a:pt x="1456" y="1"/>
                    </a:cubicBezTo>
                    <a:close/>
                    <a:moveTo>
                      <a:pt x="1661" y="983"/>
                    </a:moveTo>
                    <a:cubicBezTo>
                      <a:pt x="1664" y="1003"/>
                      <a:pt x="1667" y="1024"/>
                      <a:pt x="1670" y="1045"/>
                    </a:cubicBezTo>
                    <a:cubicBezTo>
                      <a:pt x="1667" y="1024"/>
                      <a:pt x="1664" y="1003"/>
                      <a:pt x="1661" y="983"/>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6"/>
              <p:cNvSpPr/>
              <p:nvPr/>
            </p:nvSpPr>
            <p:spPr>
              <a:xfrm>
                <a:off x="4285300" y="3407750"/>
                <a:ext cx="2825" cy="3400"/>
              </a:xfrm>
              <a:custGeom>
                <a:avLst/>
                <a:gdLst/>
                <a:ahLst/>
                <a:cxnLst/>
                <a:rect l="l" t="t" r="r" b="b"/>
                <a:pathLst>
                  <a:path w="113" h="136" extrusionOk="0">
                    <a:moveTo>
                      <a:pt x="112" y="135"/>
                    </a:moveTo>
                    <a:cubicBezTo>
                      <a:pt x="76" y="89"/>
                      <a:pt x="37" y="46"/>
                      <a:pt x="0" y="0"/>
                    </a:cubicBezTo>
                    <a:cubicBezTo>
                      <a:pt x="37" y="46"/>
                      <a:pt x="76" y="89"/>
                      <a:pt x="112" y="135"/>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6"/>
              <p:cNvSpPr/>
              <p:nvPr/>
            </p:nvSpPr>
            <p:spPr>
              <a:xfrm>
                <a:off x="4243725" y="3303025"/>
                <a:ext cx="413425" cy="187300"/>
              </a:xfrm>
              <a:custGeom>
                <a:avLst/>
                <a:gdLst/>
                <a:ahLst/>
                <a:cxnLst/>
                <a:rect l="l" t="t" r="r" b="b"/>
                <a:pathLst>
                  <a:path w="16537" h="7492" extrusionOk="0">
                    <a:moveTo>
                      <a:pt x="1" y="1"/>
                    </a:moveTo>
                    <a:cubicBezTo>
                      <a:pt x="27" y="258"/>
                      <a:pt x="66" y="507"/>
                      <a:pt x="116" y="755"/>
                    </a:cubicBezTo>
                    <a:cubicBezTo>
                      <a:pt x="3534" y="2586"/>
                      <a:pt x="7300" y="3751"/>
                      <a:pt x="11163" y="4146"/>
                    </a:cubicBezTo>
                    <a:cubicBezTo>
                      <a:pt x="12073" y="4240"/>
                      <a:pt x="12995" y="4299"/>
                      <a:pt x="13915" y="4299"/>
                    </a:cubicBezTo>
                    <a:cubicBezTo>
                      <a:pt x="14251" y="4299"/>
                      <a:pt x="14585" y="4291"/>
                      <a:pt x="14919" y="4274"/>
                    </a:cubicBezTo>
                    <a:lnTo>
                      <a:pt x="14919" y="4274"/>
                    </a:lnTo>
                    <a:cubicBezTo>
                      <a:pt x="14781" y="4449"/>
                      <a:pt x="14640" y="4624"/>
                      <a:pt x="14485" y="4788"/>
                    </a:cubicBezTo>
                    <a:cubicBezTo>
                      <a:pt x="14317" y="4788"/>
                      <a:pt x="14146" y="4791"/>
                      <a:pt x="13977" y="4791"/>
                    </a:cubicBezTo>
                    <a:cubicBezTo>
                      <a:pt x="13939" y="4799"/>
                      <a:pt x="13869" y="4802"/>
                      <a:pt x="13774" y="4802"/>
                    </a:cubicBezTo>
                    <a:cubicBezTo>
                      <a:pt x="13247" y="4802"/>
                      <a:pt x="11963" y="4698"/>
                      <a:pt x="11327" y="4633"/>
                    </a:cubicBezTo>
                    <a:cubicBezTo>
                      <a:pt x="7418" y="4222"/>
                      <a:pt x="3659" y="3013"/>
                      <a:pt x="215" y="1159"/>
                    </a:cubicBezTo>
                    <a:lnTo>
                      <a:pt x="215" y="1159"/>
                    </a:lnTo>
                    <a:cubicBezTo>
                      <a:pt x="491" y="2259"/>
                      <a:pt x="978" y="3277"/>
                      <a:pt x="1640" y="4156"/>
                    </a:cubicBezTo>
                    <a:cubicBezTo>
                      <a:pt x="2187" y="4433"/>
                      <a:pt x="2747" y="4680"/>
                      <a:pt x="3323" y="4887"/>
                    </a:cubicBezTo>
                    <a:cubicBezTo>
                      <a:pt x="5245" y="5578"/>
                      <a:pt x="7274" y="5911"/>
                      <a:pt x="9299" y="6112"/>
                    </a:cubicBezTo>
                    <a:cubicBezTo>
                      <a:pt x="10267" y="6207"/>
                      <a:pt x="11242" y="6286"/>
                      <a:pt x="12216" y="6303"/>
                    </a:cubicBezTo>
                    <a:lnTo>
                      <a:pt x="12628" y="6303"/>
                    </a:lnTo>
                    <a:cubicBezTo>
                      <a:pt x="12374" y="6454"/>
                      <a:pt x="12114" y="6592"/>
                      <a:pt x="11848" y="6715"/>
                    </a:cubicBezTo>
                    <a:cubicBezTo>
                      <a:pt x="11419" y="6698"/>
                      <a:pt x="11008" y="6671"/>
                      <a:pt x="10632" y="6648"/>
                    </a:cubicBezTo>
                    <a:cubicBezTo>
                      <a:pt x="9220" y="6566"/>
                      <a:pt x="7807" y="6431"/>
                      <a:pt x="6415" y="6184"/>
                    </a:cubicBezTo>
                    <a:cubicBezTo>
                      <a:pt x="5045" y="5944"/>
                      <a:pt x="3695" y="5569"/>
                      <a:pt x="2414" y="5035"/>
                    </a:cubicBezTo>
                    <a:lnTo>
                      <a:pt x="2414" y="5035"/>
                    </a:lnTo>
                    <a:cubicBezTo>
                      <a:pt x="3929" y="6550"/>
                      <a:pt x="6016" y="7491"/>
                      <a:pt x="8324" y="7491"/>
                    </a:cubicBezTo>
                    <a:cubicBezTo>
                      <a:pt x="12391" y="7491"/>
                      <a:pt x="15775" y="4597"/>
                      <a:pt x="16536" y="755"/>
                    </a:cubicBezTo>
                    <a:lnTo>
                      <a:pt x="16536" y="755"/>
                    </a:lnTo>
                    <a:cubicBezTo>
                      <a:pt x="16503" y="919"/>
                      <a:pt x="16467" y="1080"/>
                      <a:pt x="16424" y="1238"/>
                    </a:cubicBezTo>
                    <a:cubicBezTo>
                      <a:pt x="16174" y="1278"/>
                      <a:pt x="15977" y="1308"/>
                      <a:pt x="15864" y="1325"/>
                    </a:cubicBezTo>
                    <a:cubicBezTo>
                      <a:pt x="14936" y="1453"/>
                      <a:pt x="14002" y="1516"/>
                      <a:pt x="13069" y="1516"/>
                    </a:cubicBezTo>
                    <a:cubicBezTo>
                      <a:pt x="11209" y="1516"/>
                      <a:pt x="9352" y="1267"/>
                      <a:pt x="7550" y="791"/>
                    </a:cubicBezTo>
                    <a:cubicBezTo>
                      <a:pt x="7392" y="748"/>
                      <a:pt x="7238" y="702"/>
                      <a:pt x="7083" y="656"/>
                    </a:cubicBezTo>
                    <a:cubicBezTo>
                      <a:pt x="6503" y="741"/>
                      <a:pt x="5976" y="966"/>
                      <a:pt x="5453" y="1209"/>
                    </a:cubicBezTo>
                    <a:cubicBezTo>
                      <a:pt x="6220" y="1532"/>
                      <a:pt x="7014" y="1788"/>
                      <a:pt x="7833" y="1973"/>
                    </a:cubicBezTo>
                    <a:cubicBezTo>
                      <a:pt x="9267" y="2299"/>
                      <a:pt x="10736" y="2400"/>
                      <a:pt x="12208" y="2400"/>
                    </a:cubicBezTo>
                    <a:cubicBezTo>
                      <a:pt x="13248" y="2400"/>
                      <a:pt x="14290" y="2350"/>
                      <a:pt x="15321" y="2293"/>
                    </a:cubicBezTo>
                    <a:cubicBezTo>
                      <a:pt x="15323" y="2292"/>
                      <a:pt x="15325" y="2292"/>
                      <a:pt x="15327" y="2292"/>
                    </a:cubicBezTo>
                    <a:cubicBezTo>
                      <a:pt x="15427" y="2292"/>
                      <a:pt x="15424" y="2451"/>
                      <a:pt x="15321" y="2457"/>
                    </a:cubicBezTo>
                    <a:cubicBezTo>
                      <a:pt x="14393" y="2513"/>
                      <a:pt x="13470" y="2550"/>
                      <a:pt x="12555" y="2550"/>
                    </a:cubicBezTo>
                    <a:cubicBezTo>
                      <a:pt x="9995" y="2550"/>
                      <a:pt x="7505" y="2265"/>
                      <a:pt x="5173" y="1341"/>
                    </a:cubicBezTo>
                    <a:cubicBezTo>
                      <a:pt x="4959" y="1440"/>
                      <a:pt x="4745" y="1539"/>
                      <a:pt x="4525" y="1624"/>
                    </a:cubicBezTo>
                    <a:cubicBezTo>
                      <a:pt x="4439" y="1660"/>
                      <a:pt x="4347" y="1690"/>
                      <a:pt x="4258" y="1717"/>
                    </a:cubicBezTo>
                    <a:cubicBezTo>
                      <a:pt x="4841" y="2009"/>
                      <a:pt x="5440" y="2259"/>
                      <a:pt x="6055" y="2463"/>
                    </a:cubicBezTo>
                    <a:cubicBezTo>
                      <a:pt x="8076" y="3138"/>
                      <a:pt x="10215" y="3372"/>
                      <a:pt x="12337" y="3372"/>
                    </a:cubicBezTo>
                    <a:cubicBezTo>
                      <a:pt x="12369" y="3372"/>
                      <a:pt x="12401" y="3372"/>
                      <a:pt x="12433" y="3372"/>
                    </a:cubicBezTo>
                    <a:cubicBezTo>
                      <a:pt x="13461" y="3369"/>
                      <a:pt x="14534" y="3340"/>
                      <a:pt x="15604" y="3253"/>
                    </a:cubicBezTo>
                    <a:lnTo>
                      <a:pt x="15604" y="3253"/>
                    </a:lnTo>
                    <a:cubicBezTo>
                      <a:pt x="15535" y="3376"/>
                      <a:pt x="15463" y="3498"/>
                      <a:pt x="15387" y="3616"/>
                    </a:cubicBezTo>
                    <a:cubicBezTo>
                      <a:pt x="14327" y="3708"/>
                      <a:pt x="13266" y="3741"/>
                      <a:pt x="12266" y="3758"/>
                    </a:cubicBezTo>
                    <a:cubicBezTo>
                      <a:pt x="12118" y="3760"/>
                      <a:pt x="11970" y="3762"/>
                      <a:pt x="11822" y="3762"/>
                    </a:cubicBezTo>
                    <a:cubicBezTo>
                      <a:pt x="9700" y="3762"/>
                      <a:pt x="7552" y="3491"/>
                      <a:pt x="5549" y="2776"/>
                    </a:cubicBezTo>
                    <a:cubicBezTo>
                      <a:pt x="4894" y="2542"/>
                      <a:pt x="4218" y="2236"/>
                      <a:pt x="3557" y="1871"/>
                    </a:cubicBezTo>
                    <a:cubicBezTo>
                      <a:pt x="3429" y="1886"/>
                      <a:pt x="3301" y="1893"/>
                      <a:pt x="3174" y="1893"/>
                    </a:cubicBezTo>
                    <a:cubicBezTo>
                      <a:pt x="2683" y="1893"/>
                      <a:pt x="2195" y="1779"/>
                      <a:pt x="1733" y="1528"/>
                    </a:cubicBezTo>
                    <a:cubicBezTo>
                      <a:pt x="1057" y="1159"/>
                      <a:pt x="488" y="603"/>
                      <a:pt x="1"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6"/>
              <p:cNvSpPr/>
              <p:nvPr/>
            </p:nvSpPr>
            <p:spPr>
              <a:xfrm>
                <a:off x="4296325" y="3420900"/>
                <a:ext cx="3900" cy="4225"/>
              </a:xfrm>
              <a:custGeom>
                <a:avLst/>
                <a:gdLst/>
                <a:ahLst/>
                <a:cxnLst/>
                <a:rect l="l" t="t" r="r" b="b"/>
                <a:pathLst>
                  <a:path w="156" h="169" extrusionOk="0">
                    <a:moveTo>
                      <a:pt x="155" y="169"/>
                    </a:moveTo>
                    <a:cubicBezTo>
                      <a:pt x="103" y="113"/>
                      <a:pt x="53" y="57"/>
                      <a:pt x="0" y="0"/>
                    </a:cubicBezTo>
                    <a:cubicBezTo>
                      <a:pt x="53" y="57"/>
                      <a:pt x="103" y="113"/>
                      <a:pt x="155" y="169"/>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6"/>
              <p:cNvSpPr/>
              <p:nvPr/>
            </p:nvSpPr>
            <p:spPr>
              <a:xfrm>
                <a:off x="4246625" y="3322050"/>
                <a:ext cx="425" cy="1675"/>
              </a:xfrm>
              <a:custGeom>
                <a:avLst/>
                <a:gdLst/>
                <a:ahLst/>
                <a:cxnLst/>
                <a:rect l="l" t="t" r="r" b="b"/>
                <a:pathLst>
                  <a:path w="17" h="67" extrusionOk="0">
                    <a:moveTo>
                      <a:pt x="17" y="67"/>
                    </a:moveTo>
                    <a:cubicBezTo>
                      <a:pt x="10" y="43"/>
                      <a:pt x="6" y="23"/>
                      <a:pt x="0" y="0"/>
                    </a:cubicBezTo>
                    <a:cubicBezTo>
                      <a:pt x="6" y="23"/>
                      <a:pt x="10" y="43"/>
                      <a:pt x="17" y="67"/>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6"/>
              <p:cNvSpPr/>
              <p:nvPr/>
            </p:nvSpPr>
            <p:spPr>
              <a:xfrm>
                <a:off x="4242650" y="3257100"/>
                <a:ext cx="107525" cy="92700"/>
              </a:xfrm>
              <a:custGeom>
                <a:avLst/>
                <a:gdLst/>
                <a:ahLst/>
                <a:cxnLst/>
                <a:rect l="l" t="t" r="r" b="b"/>
                <a:pathLst>
                  <a:path w="4301" h="3708" extrusionOk="0">
                    <a:moveTo>
                      <a:pt x="53" y="1"/>
                    </a:moveTo>
                    <a:cubicBezTo>
                      <a:pt x="21" y="280"/>
                      <a:pt x="4" y="566"/>
                      <a:pt x="1" y="856"/>
                    </a:cubicBezTo>
                    <a:cubicBezTo>
                      <a:pt x="989" y="2019"/>
                      <a:pt x="2273" y="2984"/>
                      <a:pt x="3600" y="3708"/>
                    </a:cubicBezTo>
                    <a:cubicBezTo>
                      <a:pt x="3834" y="3682"/>
                      <a:pt x="4071" y="3629"/>
                      <a:pt x="4301" y="3554"/>
                    </a:cubicBezTo>
                    <a:cubicBezTo>
                      <a:pt x="3214" y="3010"/>
                      <a:pt x="2200" y="2318"/>
                      <a:pt x="1317" y="1489"/>
                    </a:cubicBezTo>
                    <a:cubicBezTo>
                      <a:pt x="820" y="1018"/>
                      <a:pt x="413" y="521"/>
                      <a:pt x="53"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6"/>
              <p:cNvSpPr/>
              <p:nvPr/>
            </p:nvSpPr>
            <p:spPr>
              <a:xfrm>
                <a:off x="4332625" y="3345925"/>
                <a:ext cx="301225" cy="51150"/>
              </a:xfrm>
              <a:custGeom>
                <a:avLst/>
                <a:gdLst/>
                <a:ahLst/>
                <a:cxnLst/>
                <a:rect l="l" t="t" r="r" b="b"/>
                <a:pathLst>
                  <a:path w="12049" h="2046" extrusionOk="0">
                    <a:moveTo>
                      <a:pt x="702" y="1"/>
                    </a:moveTo>
                    <a:cubicBezTo>
                      <a:pt x="472" y="76"/>
                      <a:pt x="235" y="129"/>
                      <a:pt x="1" y="155"/>
                    </a:cubicBezTo>
                    <a:cubicBezTo>
                      <a:pt x="662" y="520"/>
                      <a:pt x="1338" y="826"/>
                      <a:pt x="1993" y="1060"/>
                    </a:cubicBezTo>
                    <a:cubicBezTo>
                      <a:pt x="3996" y="1775"/>
                      <a:pt x="6144" y="2046"/>
                      <a:pt x="8266" y="2046"/>
                    </a:cubicBezTo>
                    <a:cubicBezTo>
                      <a:pt x="8414" y="2046"/>
                      <a:pt x="8562" y="2044"/>
                      <a:pt x="8710" y="2042"/>
                    </a:cubicBezTo>
                    <a:cubicBezTo>
                      <a:pt x="9710" y="2025"/>
                      <a:pt x="10771" y="1992"/>
                      <a:pt x="11831" y="1900"/>
                    </a:cubicBezTo>
                    <a:cubicBezTo>
                      <a:pt x="11907" y="1782"/>
                      <a:pt x="11979" y="1660"/>
                      <a:pt x="12048" y="1537"/>
                    </a:cubicBezTo>
                    <a:lnTo>
                      <a:pt x="12048" y="1537"/>
                    </a:lnTo>
                    <a:cubicBezTo>
                      <a:pt x="10978" y="1624"/>
                      <a:pt x="9905" y="1653"/>
                      <a:pt x="8877" y="1656"/>
                    </a:cubicBezTo>
                    <a:cubicBezTo>
                      <a:pt x="8845" y="1656"/>
                      <a:pt x="8813" y="1656"/>
                      <a:pt x="8781" y="1656"/>
                    </a:cubicBezTo>
                    <a:cubicBezTo>
                      <a:pt x="6659" y="1656"/>
                      <a:pt x="4520" y="1422"/>
                      <a:pt x="2499" y="747"/>
                    </a:cubicBezTo>
                    <a:cubicBezTo>
                      <a:pt x="1884" y="543"/>
                      <a:pt x="1285" y="293"/>
                      <a:pt x="70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6"/>
              <p:cNvSpPr/>
              <p:nvPr/>
            </p:nvSpPr>
            <p:spPr>
              <a:xfrm>
                <a:off x="4247025" y="3323700"/>
                <a:ext cx="2075" cy="8325"/>
              </a:xfrm>
              <a:custGeom>
                <a:avLst/>
                <a:gdLst/>
                <a:ahLst/>
                <a:cxnLst/>
                <a:rect l="l" t="t" r="r" b="b"/>
                <a:pathLst>
                  <a:path w="83" h="333" extrusionOk="0">
                    <a:moveTo>
                      <a:pt x="1" y="1"/>
                    </a:moveTo>
                    <a:cubicBezTo>
                      <a:pt x="2" y="8"/>
                      <a:pt x="4" y="15"/>
                      <a:pt x="5" y="22"/>
                    </a:cubicBezTo>
                    <a:lnTo>
                      <a:pt x="5" y="22"/>
                    </a:lnTo>
                    <a:cubicBezTo>
                      <a:pt x="4" y="15"/>
                      <a:pt x="2" y="8"/>
                      <a:pt x="1" y="1"/>
                    </a:cubicBezTo>
                    <a:close/>
                    <a:moveTo>
                      <a:pt x="5" y="22"/>
                    </a:moveTo>
                    <a:cubicBezTo>
                      <a:pt x="27" y="124"/>
                      <a:pt x="48" y="228"/>
                      <a:pt x="73" y="326"/>
                    </a:cubicBezTo>
                    <a:cubicBezTo>
                      <a:pt x="76" y="329"/>
                      <a:pt x="80" y="329"/>
                      <a:pt x="83" y="332"/>
                    </a:cubicBezTo>
                    <a:cubicBezTo>
                      <a:pt x="58" y="228"/>
                      <a:pt x="28" y="126"/>
                      <a:pt x="5" y="22"/>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6"/>
              <p:cNvSpPr/>
              <p:nvPr/>
            </p:nvSpPr>
            <p:spPr>
              <a:xfrm>
                <a:off x="4246625" y="3321875"/>
                <a:ext cx="25" cy="200"/>
              </a:xfrm>
              <a:custGeom>
                <a:avLst/>
                <a:gdLst/>
                <a:ahLst/>
                <a:cxnLst/>
                <a:rect l="l" t="t" r="r" b="b"/>
                <a:pathLst>
                  <a:path w="1" h="8" extrusionOk="0">
                    <a:moveTo>
                      <a:pt x="0" y="1"/>
                    </a:moveTo>
                    <a:lnTo>
                      <a:pt x="0" y="7"/>
                    </a:lnTo>
                    <a:lnTo>
                      <a:pt x="0" y="1"/>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6"/>
              <p:cNvSpPr/>
              <p:nvPr/>
            </p:nvSpPr>
            <p:spPr>
              <a:xfrm>
                <a:off x="4246625" y="3321875"/>
                <a:ext cx="370100" cy="101225"/>
              </a:xfrm>
              <a:custGeom>
                <a:avLst/>
                <a:gdLst/>
                <a:ahLst/>
                <a:cxnLst/>
                <a:rect l="l" t="t" r="r" b="b"/>
                <a:pathLst>
                  <a:path w="14804" h="4049" extrusionOk="0">
                    <a:moveTo>
                      <a:pt x="0" y="1"/>
                    </a:moveTo>
                    <a:lnTo>
                      <a:pt x="0" y="7"/>
                    </a:lnTo>
                    <a:cubicBezTo>
                      <a:pt x="6" y="30"/>
                      <a:pt x="10" y="50"/>
                      <a:pt x="17" y="74"/>
                    </a:cubicBezTo>
                    <a:cubicBezTo>
                      <a:pt x="40" y="185"/>
                      <a:pt x="72" y="294"/>
                      <a:pt x="99" y="405"/>
                    </a:cubicBezTo>
                    <a:cubicBezTo>
                      <a:pt x="3543" y="2259"/>
                      <a:pt x="7302" y="3468"/>
                      <a:pt x="11211" y="3879"/>
                    </a:cubicBezTo>
                    <a:cubicBezTo>
                      <a:pt x="11847" y="3944"/>
                      <a:pt x="13131" y="4048"/>
                      <a:pt x="13658" y="4048"/>
                    </a:cubicBezTo>
                    <a:cubicBezTo>
                      <a:pt x="13753" y="4048"/>
                      <a:pt x="13823" y="4045"/>
                      <a:pt x="13861" y="4037"/>
                    </a:cubicBezTo>
                    <a:cubicBezTo>
                      <a:pt x="14030" y="4037"/>
                      <a:pt x="14201" y="4034"/>
                      <a:pt x="14369" y="4034"/>
                    </a:cubicBezTo>
                    <a:cubicBezTo>
                      <a:pt x="14524" y="3870"/>
                      <a:pt x="14665" y="3695"/>
                      <a:pt x="14803" y="3520"/>
                    </a:cubicBezTo>
                    <a:lnTo>
                      <a:pt x="14803" y="3520"/>
                    </a:lnTo>
                    <a:cubicBezTo>
                      <a:pt x="14469" y="3537"/>
                      <a:pt x="14135" y="3545"/>
                      <a:pt x="13799" y="3545"/>
                    </a:cubicBezTo>
                    <a:cubicBezTo>
                      <a:pt x="12879" y="3545"/>
                      <a:pt x="11957" y="3486"/>
                      <a:pt x="11047" y="3392"/>
                    </a:cubicBezTo>
                    <a:cubicBezTo>
                      <a:pt x="7184" y="2997"/>
                      <a:pt x="3418" y="1832"/>
                      <a:pt x="0"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6"/>
              <p:cNvSpPr/>
              <p:nvPr/>
            </p:nvSpPr>
            <p:spPr>
              <a:xfrm>
                <a:off x="4343150" y="3071725"/>
                <a:ext cx="244025" cy="83350"/>
              </a:xfrm>
              <a:custGeom>
                <a:avLst/>
                <a:gdLst/>
                <a:ahLst/>
                <a:cxnLst/>
                <a:rect l="l" t="t" r="r" b="b"/>
                <a:pathLst>
                  <a:path w="9761" h="3334" extrusionOk="0">
                    <a:moveTo>
                      <a:pt x="1960" y="1739"/>
                    </a:moveTo>
                    <a:lnTo>
                      <a:pt x="1960" y="1739"/>
                    </a:lnTo>
                    <a:cubicBezTo>
                      <a:pt x="2029" y="1758"/>
                      <a:pt x="2089" y="1775"/>
                      <a:pt x="2142" y="1795"/>
                    </a:cubicBezTo>
                    <a:cubicBezTo>
                      <a:pt x="3155" y="2134"/>
                      <a:pt x="4163" y="2500"/>
                      <a:pt x="5190" y="2805"/>
                    </a:cubicBezTo>
                    <a:cubicBezTo>
                      <a:pt x="5279" y="2832"/>
                      <a:pt x="5374" y="2855"/>
                      <a:pt x="5470" y="2878"/>
                    </a:cubicBezTo>
                    <a:cubicBezTo>
                      <a:pt x="5190" y="2845"/>
                      <a:pt x="4914" y="2796"/>
                      <a:pt x="4643" y="2740"/>
                    </a:cubicBezTo>
                    <a:cubicBezTo>
                      <a:pt x="3669" y="2536"/>
                      <a:pt x="2797" y="2177"/>
                      <a:pt x="1960" y="1739"/>
                    </a:cubicBezTo>
                    <a:close/>
                    <a:moveTo>
                      <a:pt x="4347" y="0"/>
                    </a:moveTo>
                    <a:cubicBezTo>
                      <a:pt x="4236" y="0"/>
                      <a:pt x="4123" y="7"/>
                      <a:pt x="4011" y="10"/>
                    </a:cubicBezTo>
                    <a:cubicBezTo>
                      <a:pt x="4031" y="44"/>
                      <a:pt x="4064" y="67"/>
                      <a:pt x="4113" y="73"/>
                    </a:cubicBezTo>
                    <a:cubicBezTo>
                      <a:pt x="4571" y="138"/>
                      <a:pt x="5009" y="208"/>
                      <a:pt x="5441" y="383"/>
                    </a:cubicBezTo>
                    <a:cubicBezTo>
                      <a:pt x="5582" y="442"/>
                      <a:pt x="5941" y="530"/>
                      <a:pt x="5895" y="761"/>
                    </a:cubicBezTo>
                    <a:cubicBezTo>
                      <a:pt x="5868" y="886"/>
                      <a:pt x="5421" y="1044"/>
                      <a:pt x="5312" y="1077"/>
                    </a:cubicBezTo>
                    <a:cubicBezTo>
                      <a:pt x="5155" y="1123"/>
                      <a:pt x="5000" y="1144"/>
                      <a:pt x="4848" y="1144"/>
                    </a:cubicBezTo>
                    <a:cubicBezTo>
                      <a:pt x="4218" y="1144"/>
                      <a:pt x="3645" y="782"/>
                      <a:pt x="3215" y="310"/>
                    </a:cubicBezTo>
                    <a:cubicBezTo>
                      <a:pt x="3359" y="231"/>
                      <a:pt x="3498" y="138"/>
                      <a:pt x="3630" y="33"/>
                    </a:cubicBezTo>
                    <a:lnTo>
                      <a:pt x="3630" y="33"/>
                    </a:lnTo>
                    <a:cubicBezTo>
                      <a:pt x="2309" y="149"/>
                      <a:pt x="1075" y="564"/>
                      <a:pt x="1" y="1219"/>
                    </a:cubicBezTo>
                    <a:cubicBezTo>
                      <a:pt x="1845" y="2496"/>
                      <a:pt x="4183" y="3333"/>
                      <a:pt x="6343" y="3333"/>
                    </a:cubicBezTo>
                    <a:cubicBezTo>
                      <a:pt x="6428" y="3333"/>
                      <a:pt x="6512" y="3332"/>
                      <a:pt x="6596" y="3329"/>
                    </a:cubicBezTo>
                    <a:cubicBezTo>
                      <a:pt x="7722" y="3293"/>
                      <a:pt x="8983" y="3023"/>
                      <a:pt x="9701" y="2075"/>
                    </a:cubicBezTo>
                    <a:cubicBezTo>
                      <a:pt x="9724" y="2048"/>
                      <a:pt x="9740" y="2015"/>
                      <a:pt x="9760" y="1989"/>
                    </a:cubicBezTo>
                    <a:cubicBezTo>
                      <a:pt x="9672" y="1913"/>
                      <a:pt x="9582" y="1841"/>
                      <a:pt x="9494" y="1772"/>
                    </a:cubicBezTo>
                    <a:cubicBezTo>
                      <a:pt x="9184" y="2158"/>
                      <a:pt x="8746" y="2470"/>
                      <a:pt x="8278" y="2658"/>
                    </a:cubicBezTo>
                    <a:cubicBezTo>
                      <a:pt x="8591" y="2454"/>
                      <a:pt x="8851" y="2167"/>
                      <a:pt x="9023" y="1758"/>
                    </a:cubicBezTo>
                    <a:cubicBezTo>
                      <a:pt x="9062" y="1664"/>
                      <a:pt x="9085" y="1571"/>
                      <a:pt x="9102" y="1482"/>
                    </a:cubicBezTo>
                    <a:cubicBezTo>
                      <a:pt x="8377" y="982"/>
                      <a:pt x="7567" y="593"/>
                      <a:pt x="6705" y="340"/>
                    </a:cubicBezTo>
                    <a:lnTo>
                      <a:pt x="6705" y="340"/>
                    </a:lnTo>
                    <a:cubicBezTo>
                      <a:pt x="6942" y="899"/>
                      <a:pt x="6619" y="1588"/>
                      <a:pt x="5958" y="1600"/>
                    </a:cubicBezTo>
                    <a:cubicBezTo>
                      <a:pt x="6053" y="1548"/>
                      <a:pt x="6152" y="1486"/>
                      <a:pt x="6247" y="1413"/>
                    </a:cubicBezTo>
                    <a:cubicBezTo>
                      <a:pt x="6813" y="972"/>
                      <a:pt x="6836" y="597"/>
                      <a:pt x="6587" y="307"/>
                    </a:cubicBezTo>
                    <a:cubicBezTo>
                      <a:pt x="5875" y="109"/>
                      <a:pt x="5125" y="0"/>
                      <a:pt x="4347"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6"/>
              <p:cNvSpPr/>
              <p:nvPr/>
            </p:nvSpPr>
            <p:spPr>
              <a:xfrm>
                <a:off x="4658925" y="3251750"/>
                <a:ext cx="1100" cy="7275"/>
              </a:xfrm>
              <a:custGeom>
                <a:avLst/>
                <a:gdLst/>
                <a:ahLst/>
                <a:cxnLst/>
                <a:rect l="l" t="t" r="r" b="b"/>
                <a:pathLst>
                  <a:path w="44" h="291" extrusionOk="0">
                    <a:moveTo>
                      <a:pt x="1" y="1"/>
                    </a:moveTo>
                    <a:lnTo>
                      <a:pt x="1" y="1"/>
                    </a:lnTo>
                    <a:cubicBezTo>
                      <a:pt x="13" y="99"/>
                      <a:pt x="27" y="195"/>
                      <a:pt x="36" y="291"/>
                    </a:cubicBezTo>
                    <a:lnTo>
                      <a:pt x="43" y="291"/>
                    </a:lnTo>
                    <a:cubicBezTo>
                      <a:pt x="33" y="195"/>
                      <a:pt x="13" y="99"/>
                      <a:pt x="1"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6"/>
              <p:cNvSpPr/>
              <p:nvPr/>
            </p:nvSpPr>
            <p:spPr>
              <a:xfrm>
                <a:off x="4278150" y="3143100"/>
                <a:ext cx="342775" cy="116325"/>
              </a:xfrm>
              <a:custGeom>
                <a:avLst/>
                <a:gdLst/>
                <a:ahLst/>
                <a:cxnLst/>
                <a:rect l="l" t="t" r="r" b="b"/>
                <a:pathLst>
                  <a:path w="13711" h="4653" extrusionOk="0">
                    <a:moveTo>
                      <a:pt x="655" y="0"/>
                    </a:moveTo>
                    <a:cubicBezTo>
                      <a:pt x="421" y="271"/>
                      <a:pt x="201" y="553"/>
                      <a:pt x="0" y="850"/>
                    </a:cubicBezTo>
                    <a:cubicBezTo>
                      <a:pt x="642" y="1367"/>
                      <a:pt x="1347" y="1811"/>
                      <a:pt x="2005" y="2187"/>
                    </a:cubicBezTo>
                    <a:cubicBezTo>
                      <a:pt x="3506" y="3043"/>
                      <a:pt x="5146" y="3655"/>
                      <a:pt x="6829" y="4040"/>
                    </a:cubicBezTo>
                    <a:cubicBezTo>
                      <a:pt x="8756" y="4481"/>
                      <a:pt x="10738" y="4650"/>
                      <a:pt x="12714" y="4650"/>
                    </a:cubicBezTo>
                    <a:cubicBezTo>
                      <a:pt x="12790" y="4650"/>
                      <a:pt x="12867" y="4650"/>
                      <a:pt x="12943" y="4649"/>
                    </a:cubicBezTo>
                    <a:cubicBezTo>
                      <a:pt x="13094" y="4649"/>
                      <a:pt x="13252" y="4649"/>
                      <a:pt x="13417" y="4652"/>
                    </a:cubicBezTo>
                    <a:cubicBezTo>
                      <a:pt x="13474" y="4478"/>
                      <a:pt x="13523" y="4301"/>
                      <a:pt x="13562" y="4119"/>
                    </a:cubicBezTo>
                    <a:lnTo>
                      <a:pt x="13562" y="4119"/>
                    </a:lnTo>
                    <a:cubicBezTo>
                      <a:pt x="13398" y="4121"/>
                      <a:pt x="13235" y="4122"/>
                      <a:pt x="13071" y="4122"/>
                    </a:cubicBezTo>
                    <a:cubicBezTo>
                      <a:pt x="12737" y="4122"/>
                      <a:pt x="12404" y="4117"/>
                      <a:pt x="12071" y="4106"/>
                    </a:cubicBezTo>
                    <a:cubicBezTo>
                      <a:pt x="10246" y="4050"/>
                      <a:pt x="8422" y="3839"/>
                      <a:pt x="6651" y="3385"/>
                    </a:cubicBezTo>
                    <a:cubicBezTo>
                      <a:pt x="5680" y="3135"/>
                      <a:pt x="4731" y="2802"/>
                      <a:pt x="3813" y="2397"/>
                    </a:cubicBezTo>
                    <a:lnTo>
                      <a:pt x="3813" y="2397"/>
                    </a:lnTo>
                    <a:cubicBezTo>
                      <a:pt x="5143" y="2918"/>
                      <a:pt x="6529" y="3296"/>
                      <a:pt x="7938" y="3514"/>
                    </a:cubicBezTo>
                    <a:cubicBezTo>
                      <a:pt x="8947" y="3669"/>
                      <a:pt x="9966" y="3753"/>
                      <a:pt x="10985" y="3753"/>
                    </a:cubicBezTo>
                    <a:cubicBezTo>
                      <a:pt x="11795" y="3753"/>
                      <a:pt x="12605" y="3700"/>
                      <a:pt x="13410" y="3589"/>
                    </a:cubicBezTo>
                    <a:cubicBezTo>
                      <a:pt x="13466" y="3582"/>
                      <a:pt x="13556" y="3573"/>
                      <a:pt x="13658" y="3556"/>
                    </a:cubicBezTo>
                    <a:cubicBezTo>
                      <a:pt x="13681" y="3392"/>
                      <a:pt x="13700" y="3224"/>
                      <a:pt x="13711" y="3052"/>
                    </a:cubicBezTo>
                    <a:lnTo>
                      <a:pt x="13711" y="3052"/>
                    </a:lnTo>
                    <a:cubicBezTo>
                      <a:pt x="12606" y="3180"/>
                      <a:pt x="11452" y="3207"/>
                      <a:pt x="11094" y="3207"/>
                    </a:cubicBezTo>
                    <a:cubicBezTo>
                      <a:pt x="11073" y="3207"/>
                      <a:pt x="11055" y="3207"/>
                      <a:pt x="11040" y="3207"/>
                    </a:cubicBezTo>
                    <a:cubicBezTo>
                      <a:pt x="9476" y="3181"/>
                      <a:pt x="7918" y="2960"/>
                      <a:pt x="6404" y="2565"/>
                    </a:cubicBezTo>
                    <a:cubicBezTo>
                      <a:pt x="4892" y="2167"/>
                      <a:pt x="3438" y="1590"/>
                      <a:pt x="2061" y="847"/>
                    </a:cubicBezTo>
                    <a:cubicBezTo>
                      <a:pt x="1581" y="590"/>
                      <a:pt x="1113" y="300"/>
                      <a:pt x="655"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6"/>
              <p:cNvSpPr/>
              <p:nvPr/>
            </p:nvSpPr>
            <p:spPr>
              <a:xfrm>
                <a:off x="4650350" y="3214775"/>
                <a:ext cx="3325" cy="10900"/>
              </a:xfrm>
              <a:custGeom>
                <a:avLst/>
                <a:gdLst/>
                <a:ahLst/>
                <a:cxnLst/>
                <a:rect l="l" t="t" r="r" b="b"/>
                <a:pathLst>
                  <a:path w="133" h="436" extrusionOk="0">
                    <a:moveTo>
                      <a:pt x="1" y="1"/>
                    </a:moveTo>
                    <a:lnTo>
                      <a:pt x="1" y="1"/>
                    </a:lnTo>
                    <a:cubicBezTo>
                      <a:pt x="47" y="142"/>
                      <a:pt x="90" y="291"/>
                      <a:pt x="130" y="436"/>
                    </a:cubicBezTo>
                    <a:lnTo>
                      <a:pt x="133" y="436"/>
                    </a:lnTo>
                    <a:cubicBezTo>
                      <a:pt x="93" y="288"/>
                      <a:pt x="51" y="142"/>
                      <a:pt x="1"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6"/>
              <p:cNvSpPr/>
              <p:nvPr/>
            </p:nvSpPr>
            <p:spPr>
              <a:xfrm>
                <a:off x="4613575" y="3245000"/>
                <a:ext cx="46275" cy="14700"/>
              </a:xfrm>
              <a:custGeom>
                <a:avLst/>
                <a:gdLst/>
                <a:ahLst/>
                <a:cxnLst/>
                <a:rect l="l" t="t" r="r" b="b"/>
                <a:pathLst>
                  <a:path w="1851" h="588" extrusionOk="0">
                    <a:moveTo>
                      <a:pt x="1775" y="0"/>
                    </a:moveTo>
                    <a:cubicBezTo>
                      <a:pt x="1666" y="3"/>
                      <a:pt x="1554" y="7"/>
                      <a:pt x="1443" y="14"/>
                    </a:cubicBezTo>
                    <a:cubicBezTo>
                      <a:pt x="1008" y="30"/>
                      <a:pt x="576" y="40"/>
                      <a:pt x="145" y="43"/>
                    </a:cubicBezTo>
                    <a:cubicBezTo>
                      <a:pt x="106" y="225"/>
                      <a:pt x="57" y="402"/>
                      <a:pt x="0" y="576"/>
                    </a:cubicBezTo>
                    <a:cubicBezTo>
                      <a:pt x="300" y="580"/>
                      <a:pt x="616" y="587"/>
                      <a:pt x="939" y="587"/>
                    </a:cubicBezTo>
                    <a:cubicBezTo>
                      <a:pt x="1239" y="587"/>
                      <a:pt x="1545" y="581"/>
                      <a:pt x="1850" y="561"/>
                    </a:cubicBezTo>
                    <a:cubicBezTo>
                      <a:pt x="1841" y="465"/>
                      <a:pt x="1827" y="369"/>
                      <a:pt x="1815" y="271"/>
                    </a:cubicBezTo>
                    <a:cubicBezTo>
                      <a:pt x="1801" y="181"/>
                      <a:pt x="1791" y="90"/>
                      <a:pt x="1775"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6"/>
              <p:cNvSpPr/>
              <p:nvPr/>
            </p:nvSpPr>
            <p:spPr>
              <a:xfrm>
                <a:off x="4619575" y="3214775"/>
                <a:ext cx="34025" cy="17250"/>
              </a:xfrm>
              <a:custGeom>
                <a:avLst/>
                <a:gdLst/>
                <a:ahLst/>
                <a:cxnLst/>
                <a:rect l="l" t="t" r="r" b="b"/>
                <a:pathLst>
                  <a:path w="1361" h="690" extrusionOk="0">
                    <a:moveTo>
                      <a:pt x="1232" y="1"/>
                    </a:moveTo>
                    <a:cubicBezTo>
                      <a:pt x="876" y="80"/>
                      <a:pt x="468" y="139"/>
                      <a:pt x="54" y="185"/>
                    </a:cubicBezTo>
                    <a:cubicBezTo>
                      <a:pt x="43" y="357"/>
                      <a:pt x="24" y="525"/>
                      <a:pt x="1" y="689"/>
                    </a:cubicBezTo>
                    <a:cubicBezTo>
                      <a:pt x="336" y="647"/>
                      <a:pt x="864" y="571"/>
                      <a:pt x="1361" y="436"/>
                    </a:cubicBezTo>
                    <a:cubicBezTo>
                      <a:pt x="1321" y="291"/>
                      <a:pt x="1278" y="142"/>
                      <a:pt x="123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6"/>
              <p:cNvSpPr/>
              <p:nvPr/>
            </p:nvSpPr>
            <p:spPr>
              <a:xfrm>
                <a:off x="4284650" y="3406825"/>
                <a:ext cx="675" cy="950"/>
              </a:xfrm>
              <a:custGeom>
                <a:avLst/>
                <a:gdLst/>
                <a:ahLst/>
                <a:cxnLst/>
                <a:rect l="l" t="t" r="r" b="b"/>
                <a:pathLst>
                  <a:path w="27" h="38" extrusionOk="0">
                    <a:moveTo>
                      <a:pt x="0" y="1"/>
                    </a:moveTo>
                    <a:cubicBezTo>
                      <a:pt x="5" y="11"/>
                      <a:pt x="14" y="19"/>
                      <a:pt x="21" y="28"/>
                    </a:cubicBezTo>
                    <a:lnTo>
                      <a:pt x="21" y="28"/>
                    </a:lnTo>
                    <a:cubicBezTo>
                      <a:pt x="16" y="20"/>
                      <a:pt x="10" y="11"/>
                      <a:pt x="3" y="4"/>
                    </a:cubicBezTo>
                    <a:lnTo>
                      <a:pt x="0" y="1"/>
                    </a:lnTo>
                    <a:close/>
                    <a:moveTo>
                      <a:pt x="21" y="28"/>
                    </a:moveTo>
                    <a:lnTo>
                      <a:pt x="21" y="28"/>
                    </a:lnTo>
                    <a:cubicBezTo>
                      <a:pt x="23" y="31"/>
                      <a:pt x="25" y="34"/>
                      <a:pt x="26" y="37"/>
                    </a:cubicBezTo>
                    <a:cubicBezTo>
                      <a:pt x="25" y="34"/>
                      <a:pt x="23" y="31"/>
                      <a:pt x="21" y="28"/>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6"/>
              <p:cNvSpPr/>
              <p:nvPr/>
            </p:nvSpPr>
            <p:spPr>
              <a:xfrm>
                <a:off x="4300200" y="3425100"/>
                <a:ext cx="3875" cy="3825"/>
              </a:xfrm>
              <a:custGeom>
                <a:avLst/>
                <a:gdLst/>
                <a:ahLst/>
                <a:cxnLst/>
                <a:rect l="l" t="t" r="r" b="b"/>
                <a:pathLst>
                  <a:path w="155" h="153" extrusionOk="0">
                    <a:moveTo>
                      <a:pt x="0" y="1"/>
                    </a:moveTo>
                    <a:cubicBezTo>
                      <a:pt x="10" y="11"/>
                      <a:pt x="20" y="21"/>
                      <a:pt x="30" y="32"/>
                    </a:cubicBezTo>
                    <a:lnTo>
                      <a:pt x="30" y="32"/>
                    </a:lnTo>
                    <a:cubicBezTo>
                      <a:pt x="20" y="21"/>
                      <a:pt x="10" y="11"/>
                      <a:pt x="0" y="1"/>
                    </a:cubicBezTo>
                    <a:close/>
                    <a:moveTo>
                      <a:pt x="30" y="32"/>
                    </a:moveTo>
                    <a:lnTo>
                      <a:pt x="30" y="32"/>
                    </a:lnTo>
                    <a:cubicBezTo>
                      <a:pt x="66" y="69"/>
                      <a:pt x="100" y="110"/>
                      <a:pt x="138" y="145"/>
                    </a:cubicBezTo>
                    <a:cubicBezTo>
                      <a:pt x="142" y="148"/>
                      <a:pt x="149" y="152"/>
                      <a:pt x="155" y="152"/>
                    </a:cubicBezTo>
                    <a:cubicBezTo>
                      <a:pt x="116" y="112"/>
                      <a:pt x="72" y="73"/>
                      <a:pt x="30" y="32"/>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6"/>
              <p:cNvSpPr/>
              <p:nvPr/>
            </p:nvSpPr>
            <p:spPr>
              <a:xfrm>
                <a:off x="4288100" y="3411125"/>
                <a:ext cx="8250" cy="9800"/>
              </a:xfrm>
              <a:custGeom>
                <a:avLst/>
                <a:gdLst/>
                <a:ahLst/>
                <a:cxnLst/>
                <a:rect l="l" t="t" r="r" b="b"/>
                <a:pathLst>
                  <a:path w="330" h="392" extrusionOk="0">
                    <a:moveTo>
                      <a:pt x="329" y="391"/>
                    </a:moveTo>
                    <a:cubicBezTo>
                      <a:pt x="218" y="267"/>
                      <a:pt x="106" y="135"/>
                      <a:pt x="0" y="0"/>
                    </a:cubicBezTo>
                    <a:cubicBezTo>
                      <a:pt x="106" y="135"/>
                      <a:pt x="218" y="267"/>
                      <a:pt x="329" y="39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6"/>
              <p:cNvSpPr/>
              <p:nvPr/>
            </p:nvSpPr>
            <p:spPr>
              <a:xfrm>
                <a:off x="4284725" y="3406900"/>
                <a:ext cx="274700" cy="64000"/>
              </a:xfrm>
              <a:custGeom>
                <a:avLst/>
                <a:gdLst/>
                <a:ahLst/>
                <a:cxnLst/>
                <a:rect l="l" t="t" r="r" b="b"/>
                <a:pathLst>
                  <a:path w="10988" h="2560" extrusionOk="0">
                    <a:moveTo>
                      <a:pt x="0" y="1"/>
                    </a:moveTo>
                    <a:lnTo>
                      <a:pt x="0" y="1"/>
                    </a:lnTo>
                    <a:cubicBezTo>
                      <a:pt x="10" y="11"/>
                      <a:pt x="17" y="24"/>
                      <a:pt x="23" y="34"/>
                    </a:cubicBezTo>
                    <a:cubicBezTo>
                      <a:pt x="60" y="80"/>
                      <a:pt x="99" y="123"/>
                      <a:pt x="135" y="169"/>
                    </a:cubicBezTo>
                    <a:cubicBezTo>
                      <a:pt x="241" y="304"/>
                      <a:pt x="353" y="436"/>
                      <a:pt x="464" y="560"/>
                    </a:cubicBezTo>
                    <a:cubicBezTo>
                      <a:pt x="517" y="617"/>
                      <a:pt x="567" y="673"/>
                      <a:pt x="619" y="729"/>
                    </a:cubicBezTo>
                    <a:cubicBezTo>
                      <a:pt x="669" y="782"/>
                      <a:pt x="725" y="831"/>
                      <a:pt x="774" y="880"/>
                    </a:cubicBezTo>
                    <a:cubicBezTo>
                      <a:pt x="2055" y="1414"/>
                      <a:pt x="3405" y="1789"/>
                      <a:pt x="4775" y="2029"/>
                    </a:cubicBezTo>
                    <a:cubicBezTo>
                      <a:pt x="6167" y="2276"/>
                      <a:pt x="7580" y="2411"/>
                      <a:pt x="8992" y="2493"/>
                    </a:cubicBezTo>
                    <a:cubicBezTo>
                      <a:pt x="9368" y="2516"/>
                      <a:pt x="9779" y="2543"/>
                      <a:pt x="10208" y="2560"/>
                    </a:cubicBezTo>
                    <a:cubicBezTo>
                      <a:pt x="10474" y="2437"/>
                      <a:pt x="10734" y="2299"/>
                      <a:pt x="10988" y="2148"/>
                    </a:cubicBezTo>
                    <a:lnTo>
                      <a:pt x="10576" y="2148"/>
                    </a:lnTo>
                    <a:cubicBezTo>
                      <a:pt x="9602" y="2131"/>
                      <a:pt x="8627" y="2052"/>
                      <a:pt x="7659" y="1957"/>
                    </a:cubicBezTo>
                    <a:cubicBezTo>
                      <a:pt x="5634" y="1756"/>
                      <a:pt x="3605" y="1423"/>
                      <a:pt x="1683" y="732"/>
                    </a:cubicBezTo>
                    <a:cubicBezTo>
                      <a:pt x="1107" y="525"/>
                      <a:pt x="547" y="278"/>
                      <a:pt x="0"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6"/>
              <p:cNvSpPr/>
              <p:nvPr/>
            </p:nvSpPr>
            <p:spPr>
              <a:xfrm>
                <a:off x="4244800" y="3213800"/>
                <a:ext cx="334050" cy="122775"/>
              </a:xfrm>
              <a:custGeom>
                <a:avLst/>
                <a:gdLst/>
                <a:ahLst/>
                <a:cxnLst/>
                <a:rect l="l" t="t" r="r" b="b"/>
                <a:pathLst>
                  <a:path w="13362" h="4911" extrusionOk="0">
                    <a:moveTo>
                      <a:pt x="356" y="0"/>
                    </a:moveTo>
                    <a:cubicBezTo>
                      <a:pt x="195" y="475"/>
                      <a:pt x="73" y="969"/>
                      <a:pt x="0" y="1476"/>
                    </a:cubicBezTo>
                    <a:cubicBezTo>
                      <a:pt x="626" y="2081"/>
                      <a:pt x="1284" y="2648"/>
                      <a:pt x="1979" y="3161"/>
                    </a:cubicBezTo>
                    <a:cubicBezTo>
                      <a:pt x="2990" y="3909"/>
                      <a:pt x="4041" y="4479"/>
                      <a:pt x="5130" y="4910"/>
                    </a:cubicBezTo>
                    <a:cubicBezTo>
                      <a:pt x="5222" y="4867"/>
                      <a:pt x="5318" y="4821"/>
                      <a:pt x="5410" y="4778"/>
                    </a:cubicBezTo>
                    <a:cubicBezTo>
                      <a:pt x="4211" y="4278"/>
                      <a:pt x="3085" y="3616"/>
                      <a:pt x="2055" y="2803"/>
                    </a:cubicBezTo>
                    <a:cubicBezTo>
                      <a:pt x="1377" y="2269"/>
                      <a:pt x="748" y="1690"/>
                      <a:pt x="155" y="1081"/>
                    </a:cubicBezTo>
                    <a:lnTo>
                      <a:pt x="155" y="1081"/>
                    </a:lnTo>
                    <a:cubicBezTo>
                      <a:pt x="2305" y="2464"/>
                      <a:pt x="4649" y="3540"/>
                      <a:pt x="7040" y="4225"/>
                    </a:cubicBezTo>
                    <a:cubicBezTo>
                      <a:pt x="7089" y="4219"/>
                      <a:pt x="7135" y="4208"/>
                      <a:pt x="7185" y="4202"/>
                    </a:cubicBezTo>
                    <a:cubicBezTo>
                      <a:pt x="7382" y="4182"/>
                      <a:pt x="7578" y="4173"/>
                      <a:pt x="7775" y="4173"/>
                    </a:cubicBezTo>
                    <a:cubicBezTo>
                      <a:pt x="8482" y="4173"/>
                      <a:pt x="9191" y="4284"/>
                      <a:pt x="9892" y="4363"/>
                    </a:cubicBezTo>
                    <a:cubicBezTo>
                      <a:pt x="10305" y="4410"/>
                      <a:pt x="10724" y="4452"/>
                      <a:pt x="11143" y="4452"/>
                    </a:cubicBezTo>
                    <a:cubicBezTo>
                      <a:pt x="11161" y="4452"/>
                      <a:pt x="11180" y="4452"/>
                      <a:pt x="11199" y="4452"/>
                    </a:cubicBezTo>
                    <a:cubicBezTo>
                      <a:pt x="9417" y="4265"/>
                      <a:pt x="7659" y="3859"/>
                      <a:pt x="5977" y="3257"/>
                    </a:cubicBezTo>
                    <a:cubicBezTo>
                      <a:pt x="5360" y="3037"/>
                      <a:pt x="4765" y="2789"/>
                      <a:pt x="4185" y="2523"/>
                    </a:cubicBezTo>
                    <a:lnTo>
                      <a:pt x="4185" y="2523"/>
                    </a:lnTo>
                    <a:cubicBezTo>
                      <a:pt x="6072" y="3270"/>
                      <a:pt x="8027" y="3847"/>
                      <a:pt x="10036" y="4152"/>
                    </a:cubicBezTo>
                    <a:cubicBezTo>
                      <a:pt x="10708" y="4254"/>
                      <a:pt x="11399" y="4324"/>
                      <a:pt x="12104" y="4363"/>
                    </a:cubicBezTo>
                    <a:cubicBezTo>
                      <a:pt x="12226" y="4337"/>
                      <a:pt x="12344" y="4310"/>
                      <a:pt x="12466" y="4271"/>
                    </a:cubicBezTo>
                    <a:cubicBezTo>
                      <a:pt x="12792" y="4172"/>
                      <a:pt x="13092" y="4017"/>
                      <a:pt x="13361" y="3824"/>
                    </a:cubicBezTo>
                    <a:lnTo>
                      <a:pt x="13361" y="3824"/>
                    </a:lnTo>
                    <a:cubicBezTo>
                      <a:pt x="13208" y="3827"/>
                      <a:pt x="13054" y="3829"/>
                      <a:pt x="12899" y="3829"/>
                    </a:cubicBezTo>
                    <a:cubicBezTo>
                      <a:pt x="12255" y="3829"/>
                      <a:pt x="11603" y="3795"/>
                      <a:pt x="10942" y="3721"/>
                    </a:cubicBezTo>
                    <a:cubicBezTo>
                      <a:pt x="8788" y="3488"/>
                      <a:pt x="6684" y="2921"/>
                      <a:pt x="4659" y="2160"/>
                    </a:cubicBezTo>
                    <a:cubicBezTo>
                      <a:pt x="3547" y="1745"/>
                      <a:pt x="1380" y="1130"/>
                      <a:pt x="356"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6"/>
              <p:cNvSpPr/>
              <p:nvPr/>
            </p:nvSpPr>
            <p:spPr>
              <a:xfrm>
                <a:off x="4657125" y="3321875"/>
                <a:ext cx="25" cy="25"/>
              </a:xfrm>
              <a:custGeom>
                <a:avLst/>
                <a:gdLst/>
                <a:ahLst/>
                <a:cxnLst/>
                <a:rect l="l" t="t" r="r" b="b"/>
                <a:pathLst>
                  <a:path w="1" h="1" extrusionOk="0">
                    <a:moveTo>
                      <a:pt x="0" y="1"/>
                    </a:moveTo>
                    <a:lnTo>
                      <a:pt x="0" y="1"/>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6"/>
              <p:cNvSpPr/>
              <p:nvPr/>
            </p:nvSpPr>
            <p:spPr>
              <a:xfrm>
                <a:off x="4373050" y="3333250"/>
                <a:ext cx="256350" cy="33525"/>
              </a:xfrm>
              <a:custGeom>
                <a:avLst/>
                <a:gdLst/>
                <a:ahLst/>
                <a:cxnLst/>
                <a:rect l="l" t="t" r="r" b="b"/>
                <a:pathLst>
                  <a:path w="10254" h="1341" extrusionOk="0">
                    <a:moveTo>
                      <a:pt x="280" y="0"/>
                    </a:moveTo>
                    <a:cubicBezTo>
                      <a:pt x="188" y="43"/>
                      <a:pt x="92" y="89"/>
                      <a:pt x="0" y="132"/>
                    </a:cubicBezTo>
                    <a:cubicBezTo>
                      <a:pt x="2332" y="1056"/>
                      <a:pt x="4822" y="1341"/>
                      <a:pt x="7382" y="1341"/>
                    </a:cubicBezTo>
                    <a:cubicBezTo>
                      <a:pt x="8297" y="1341"/>
                      <a:pt x="9220" y="1304"/>
                      <a:pt x="10148" y="1248"/>
                    </a:cubicBezTo>
                    <a:cubicBezTo>
                      <a:pt x="10251" y="1242"/>
                      <a:pt x="10254" y="1083"/>
                      <a:pt x="10154" y="1083"/>
                    </a:cubicBezTo>
                    <a:cubicBezTo>
                      <a:pt x="10152" y="1083"/>
                      <a:pt x="10150" y="1083"/>
                      <a:pt x="10148" y="1084"/>
                    </a:cubicBezTo>
                    <a:cubicBezTo>
                      <a:pt x="9117" y="1141"/>
                      <a:pt x="8075" y="1191"/>
                      <a:pt x="7035" y="1191"/>
                    </a:cubicBezTo>
                    <a:cubicBezTo>
                      <a:pt x="5563" y="1191"/>
                      <a:pt x="4094" y="1090"/>
                      <a:pt x="2660" y="764"/>
                    </a:cubicBezTo>
                    <a:cubicBezTo>
                      <a:pt x="1841" y="579"/>
                      <a:pt x="1047" y="323"/>
                      <a:pt x="280"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6"/>
              <p:cNvSpPr/>
              <p:nvPr/>
            </p:nvSpPr>
            <p:spPr>
              <a:xfrm>
                <a:off x="4547400" y="3299825"/>
                <a:ext cx="112850" cy="23850"/>
              </a:xfrm>
              <a:custGeom>
                <a:avLst/>
                <a:gdLst/>
                <a:ahLst/>
                <a:cxnLst/>
                <a:rect l="l" t="t" r="r" b="b"/>
                <a:pathLst>
                  <a:path w="4514" h="954" extrusionOk="0">
                    <a:moveTo>
                      <a:pt x="4514" y="0"/>
                    </a:moveTo>
                    <a:cubicBezTo>
                      <a:pt x="3454" y="228"/>
                      <a:pt x="2368" y="356"/>
                      <a:pt x="1257" y="383"/>
                    </a:cubicBezTo>
                    <a:cubicBezTo>
                      <a:pt x="988" y="576"/>
                      <a:pt x="688" y="731"/>
                      <a:pt x="362" y="830"/>
                    </a:cubicBezTo>
                    <a:cubicBezTo>
                      <a:pt x="240" y="869"/>
                      <a:pt x="122" y="896"/>
                      <a:pt x="0" y="922"/>
                    </a:cubicBezTo>
                    <a:cubicBezTo>
                      <a:pt x="382" y="943"/>
                      <a:pt x="767" y="954"/>
                      <a:pt x="1153" y="954"/>
                    </a:cubicBezTo>
                    <a:cubicBezTo>
                      <a:pt x="2244" y="954"/>
                      <a:pt x="3345" y="868"/>
                      <a:pt x="4425" y="675"/>
                    </a:cubicBezTo>
                    <a:cubicBezTo>
                      <a:pt x="4465" y="455"/>
                      <a:pt x="4494" y="228"/>
                      <a:pt x="4514"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6"/>
              <p:cNvSpPr/>
              <p:nvPr/>
            </p:nvSpPr>
            <p:spPr>
              <a:xfrm>
                <a:off x="4420775" y="3318125"/>
                <a:ext cx="236375" cy="22825"/>
              </a:xfrm>
              <a:custGeom>
                <a:avLst/>
                <a:gdLst/>
                <a:ahLst/>
                <a:cxnLst/>
                <a:rect l="l" t="t" r="r" b="b"/>
                <a:pathLst>
                  <a:path w="9455" h="913" extrusionOk="0">
                    <a:moveTo>
                      <a:pt x="736" y="0"/>
                    </a:moveTo>
                    <a:cubicBezTo>
                      <a:pt x="539" y="0"/>
                      <a:pt x="343" y="9"/>
                      <a:pt x="146" y="29"/>
                    </a:cubicBezTo>
                    <a:cubicBezTo>
                      <a:pt x="96" y="35"/>
                      <a:pt x="50" y="46"/>
                      <a:pt x="1" y="52"/>
                    </a:cubicBezTo>
                    <a:cubicBezTo>
                      <a:pt x="156" y="98"/>
                      <a:pt x="310" y="144"/>
                      <a:pt x="468" y="187"/>
                    </a:cubicBezTo>
                    <a:cubicBezTo>
                      <a:pt x="2270" y="663"/>
                      <a:pt x="4127" y="912"/>
                      <a:pt x="5987" y="912"/>
                    </a:cubicBezTo>
                    <a:cubicBezTo>
                      <a:pt x="6920" y="912"/>
                      <a:pt x="7854" y="849"/>
                      <a:pt x="8782" y="721"/>
                    </a:cubicBezTo>
                    <a:cubicBezTo>
                      <a:pt x="8895" y="704"/>
                      <a:pt x="9092" y="674"/>
                      <a:pt x="9342" y="634"/>
                    </a:cubicBezTo>
                    <a:cubicBezTo>
                      <a:pt x="9385" y="476"/>
                      <a:pt x="9421" y="315"/>
                      <a:pt x="9454" y="151"/>
                    </a:cubicBezTo>
                    <a:lnTo>
                      <a:pt x="9454" y="151"/>
                    </a:lnTo>
                    <a:cubicBezTo>
                      <a:pt x="8418" y="315"/>
                      <a:pt x="7374" y="395"/>
                      <a:pt x="6326" y="395"/>
                    </a:cubicBezTo>
                    <a:cubicBezTo>
                      <a:pt x="6281" y="395"/>
                      <a:pt x="6236" y="394"/>
                      <a:pt x="6191" y="394"/>
                    </a:cubicBezTo>
                    <a:cubicBezTo>
                      <a:pt x="5512" y="388"/>
                      <a:pt x="4834" y="348"/>
                      <a:pt x="4160" y="279"/>
                    </a:cubicBezTo>
                    <a:cubicBezTo>
                      <a:pt x="4141" y="279"/>
                      <a:pt x="4122" y="279"/>
                      <a:pt x="4104" y="279"/>
                    </a:cubicBezTo>
                    <a:cubicBezTo>
                      <a:pt x="3685" y="279"/>
                      <a:pt x="3266" y="237"/>
                      <a:pt x="2853" y="190"/>
                    </a:cubicBezTo>
                    <a:cubicBezTo>
                      <a:pt x="2152" y="111"/>
                      <a:pt x="1443" y="0"/>
                      <a:pt x="736"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6"/>
              <p:cNvSpPr/>
              <p:nvPr/>
            </p:nvSpPr>
            <p:spPr>
              <a:xfrm>
                <a:off x="4308350" y="3116275"/>
                <a:ext cx="312825" cy="87400"/>
              </a:xfrm>
              <a:custGeom>
                <a:avLst/>
                <a:gdLst/>
                <a:ahLst/>
                <a:cxnLst/>
                <a:rect l="l" t="t" r="r" b="b"/>
                <a:pathLst>
                  <a:path w="12513" h="3496" extrusionOk="0">
                    <a:moveTo>
                      <a:pt x="583" y="0"/>
                    </a:moveTo>
                    <a:cubicBezTo>
                      <a:pt x="382" y="158"/>
                      <a:pt x="188" y="326"/>
                      <a:pt x="0" y="500"/>
                    </a:cubicBezTo>
                    <a:cubicBezTo>
                      <a:pt x="590" y="859"/>
                      <a:pt x="1183" y="1208"/>
                      <a:pt x="1791" y="1524"/>
                    </a:cubicBezTo>
                    <a:cubicBezTo>
                      <a:pt x="3451" y="2387"/>
                      <a:pt x="5219" y="3062"/>
                      <a:pt x="7076" y="3339"/>
                    </a:cubicBezTo>
                    <a:cubicBezTo>
                      <a:pt x="7708" y="3434"/>
                      <a:pt x="8383" y="3496"/>
                      <a:pt x="9061" y="3496"/>
                    </a:cubicBezTo>
                    <a:cubicBezTo>
                      <a:pt x="10118" y="3496"/>
                      <a:pt x="11185" y="3346"/>
                      <a:pt x="12117" y="2937"/>
                    </a:cubicBezTo>
                    <a:cubicBezTo>
                      <a:pt x="12252" y="2877"/>
                      <a:pt x="12384" y="2805"/>
                      <a:pt x="12512" y="2722"/>
                    </a:cubicBezTo>
                    <a:cubicBezTo>
                      <a:pt x="12503" y="2512"/>
                      <a:pt x="12489" y="2301"/>
                      <a:pt x="12469" y="2087"/>
                    </a:cubicBezTo>
                    <a:cubicBezTo>
                      <a:pt x="11617" y="2624"/>
                      <a:pt x="10250" y="2789"/>
                      <a:pt x="9486" y="2818"/>
                    </a:cubicBezTo>
                    <a:cubicBezTo>
                      <a:pt x="9345" y="2824"/>
                      <a:pt x="9204" y="2827"/>
                      <a:pt x="9063" y="2827"/>
                    </a:cubicBezTo>
                    <a:cubicBezTo>
                      <a:pt x="7675" y="2827"/>
                      <a:pt x="6300" y="2554"/>
                      <a:pt x="4982" y="2120"/>
                    </a:cubicBezTo>
                    <a:cubicBezTo>
                      <a:pt x="3534" y="1640"/>
                      <a:pt x="2160" y="941"/>
                      <a:pt x="850" y="165"/>
                    </a:cubicBezTo>
                    <a:cubicBezTo>
                      <a:pt x="761" y="112"/>
                      <a:pt x="672" y="55"/>
                      <a:pt x="583"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6"/>
              <p:cNvSpPr/>
              <p:nvPr/>
            </p:nvSpPr>
            <p:spPr>
              <a:xfrm>
                <a:off x="4625675" y="3164675"/>
                <a:ext cx="1575" cy="2225"/>
              </a:xfrm>
              <a:custGeom>
                <a:avLst/>
                <a:gdLst/>
                <a:ahLst/>
                <a:cxnLst/>
                <a:rect l="l" t="t" r="r" b="b"/>
                <a:pathLst>
                  <a:path w="63" h="89" extrusionOk="0">
                    <a:moveTo>
                      <a:pt x="3" y="0"/>
                    </a:moveTo>
                    <a:cubicBezTo>
                      <a:pt x="3" y="0"/>
                      <a:pt x="0" y="0"/>
                      <a:pt x="0" y="3"/>
                    </a:cubicBezTo>
                    <a:cubicBezTo>
                      <a:pt x="20" y="33"/>
                      <a:pt x="43" y="59"/>
                      <a:pt x="62" y="89"/>
                    </a:cubicBezTo>
                    <a:lnTo>
                      <a:pt x="3" y="0"/>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6"/>
              <p:cNvSpPr/>
              <p:nvPr/>
            </p:nvSpPr>
            <p:spPr>
              <a:xfrm>
                <a:off x="4629800" y="3171100"/>
                <a:ext cx="2650" cy="4350"/>
              </a:xfrm>
              <a:custGeom>
                <a:avLst/>
                <a:gdLst/>
                <a:ahLst/>
                <a:cxnLst/>
                <a:rect l="l" t="t" r="r" b="b"/>
                <a:pathLst>
                  <a:path w="106" h="174" extrusionOk="0">
                    <a:moveTo>
                      <a:pt x="0" y="0"/>
                    </a:moveTo>
                    <a:cubicBezTo>
                      <a:pt x="36" y="55"/>
                      <a:pt x="69" y="115"/>
                      <a:pt x="102" y="174"/>
                    </a:cubicBezTo>
                    <a:lnTo>
                      <a:pt x="105" y="171"/>
                    </a:lnTo>
                    <a:cubicBezTo>
                      <a:pt x="72" y="112"/>
                      <a:pt x="36" y="55"/>
                      <a:pt x="0"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6"/>
              <p:cNvSpPr/>
              <p:nvPr/>
            </p:nvSpPr>
            <p:spPr>
              <a:xfrm>
                <a:off x="4620075" y="3164750"/>
                <a:ext cx="12300" cy="19600"/>
              </a:xfrm>
              <a:custGeom>
                <a:avLst/>
                <a:gdLst/>
                <a:ahLst/>
                <a:cxnLst/>
                <a:rect l="l" t="t" r="r" b="b"/>
                <a:pathLst>
                  <a:path w="492" h="784" extrusionOk="0">
                    <a:moveTo>
                      <a:pt x="224" y="0"/>
                    </a:moveTo>
                    <a:cubicBezTo>
                      <a:pt x="155" y="53"/>
                      <a:pt x="76" y="102"/>
                      <a:pt x="0" y="148"/>
                    </a:cubicBezTo>
                    <a:cubicBezTo>
                      <a:pt x="20" y="362"/>
                      <a:pt x="34" y="573"/>
                      <a:pt x="43" y="783"/>
                    </a:cubicBezTo>
                    <a:cubicBezTo>
                      <a:pt x="204" y="678"/>
                      <a:pt x="356" y="560"/>
                      <a:pt x="491" y="428"/>
                    </a:cubicBezTo>
                    <a:cubicBezTo>
                      <a:pt x="458" y="369"/>
                      <a:pt x="425" y="309"/>
                      <a:pt x="389" y="254"/>
                    </a:cubicBezTo>
                    <a:cubicBezTo>
                      <a:pt x="356" y="198"/>
                      <a:pt x="320" y="142"/>
                      <a:pt x="286" y="86"/>
                    </a:cubicBezTo>
                    <a:cubicBezTo>
                      <a:pt x="267" y="56"/>
                      <a:pt x="244" y="30"/>
                      <a:pt x="224"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5" name="Google Shape;1435;p16"/>
            <p:cNvGrpSpPr/>
            <p:nvPr/>
          </p:nvGrpSpPr>
          <p:grpSpPr>
            <a:xfrm>
              <a:off x="-1049644" y="3767210"/>
              <a:ext cx="163416" cy="163452"/>
              <a:chOff x="5884600" y="320025"/>
              <a:chExt cx="360900" cy="360900"/>
            </a:xfrm>
          </p:grpSpPr>
          <p:sp>
            <p:nvSpPr>
              <p:cNvPr id="1436" name="Google Shape;1436;p16"/>
              <p:cNvSpPr/>
              <p:nvPr/>
            </p:nvSpPr>
            <p:spPr>
              <a:xfrm>
                <a:off x="5884600" y="320025"/>
                <a:ext cx="360900" cy="360900"/>
              </a:xfrm>
              <a:custGeom>
                <a:avLst/>
                <a:gdLst/>
                <a:ahLst/>
                <a:cxnLst/>
                <a:rect l="l" t="t" r="r" b="b"/>
                <a:pathLst>
                  <a:path w="14436" h="14436" extrusionOk="0">
                    <a:moveTo>
                      <a:pt x="7218" y="0"/>
                    </a:moveTo>
                    <a:cubicBezTo>
                      <a:pt x="3230" y="0"/>
                      <a:pt x="0" y="3230"/>
                      <a:pt x="0" y="7217"/>
                    </a:cubicBezTo>
                    <a:cubicBezTo>
                      <a:pt x="0" y="11202"/>
                      <a:pt x="3230" y="14435"/>
                      <a:pt x="7218" y="14435"/>
                    </a:cubicBezTo>
                    <a:cubicBezTo>
                      <a:pt x="11205" y="14435"/>
                      <a:pt x="14435" y="11202"/>
                      <a:pt x="14435" y="7217"/>
                    </a:cubicBezTo>
                    <a:cubicBezTo>
                      <a:pt x="14435" y="3230"/>
                      <a:pt x="11205" y="0"/>
                      <a:pt x="7218" y="0"/>
                    </a:cubicBezTo>
                    <a:close/>
                  </a:path>
                </a:pathLst>
              </a:custGeom>
              <a:solidFill>
                <a:srgbClr val="FF8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6"/>
              <p:cNvSpPr/>
              <p:nvPr/>
            </p:nvSpPr>
            <p:spPr>
              <a:xfrm>
                <a:off x="5900875" y="481025"/>
                <a:ext cx="344625" cy="199900"/>
              </a:xfrm>
              <a:custGeom>
                <a:avLst/>
                <a:gdLst/>
                <a:ahLst/>
                <a:cxnLst/>
                <a:rect l="l" t="t" r="r" b="b"/>
                <a:pathLst>
                  <a:path w="13785" h="7996" extrusionOk="0">
                    <a:moveTo>
                      <a:pt x="13741" y="1"/>
                    </a:moveTo>
                    <a:cubicBezTo>
                      <a:pt x="13316" y="484"/>
                      <a:pt x="12856" y="923"/>
                      <a:pt x="12322" y="1308"/>
                    </a:cubicBezTo>
                    <a:cubicBezTo>
                      <a:pt x="11657" y="1795"/>
                      <a:pt x="10929" y="2187"/>
                      <a:pt x="10215" y="2595"/>
                    </a:cubicBezTo>
                    <a:cubicBezTo>
                      <a:pt x="8750" y="3441"/>
                      <a:pt x="7222" y="4215"/>
                      <a:pt x="5543" y="4531"/>
                    </a:cubicBezTo>
                    <a:cubicBezTo>
                      <a:pt x="4895" y="4653"/>
                      <a:pt x="4191" y="4732"/>
                      <a:pt x="3486" y="4732"/>
                    </a:cubicBezTo>
                    <a:cubicBezTo>
                      <a:pt x="2226" y="4732"/>
                      <a:pt x="961" y="4480"/>
                      <a:pt x="1" y="3771"/>
                    </a:cubicBezTo>
                    <a:lnTo>
                      <a:pt x="1" y="3771"/>
                    </a:lnTo>
                    <a:cubicBezTo>
                      <a:pt x="1137" y="6263"/>
                      <a:pt x="3649" y="7995"/>
                      <a:pt x="6567" y="7995"/>
                    </a:cubicBezTo>
                    <a:cubicBezTo>
                      <a:pt x="10554" y="7995"/>
                      <a:pt x="13784" y="4762"/>
                      <a:pt x="13784" y="777"/>
                    </a:cubicBezTo>
                    <a:cubicBezTo>
                      <a:pt x="13784" y="514"/>
                      <a:pt x="13771" y="257"/>
                      <a:pt x="13741"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6"/>
              <p:cNvSpPr/>
              <p:nvPr/>
            </p:nvSpPr>
            <p:spPr>
              <a:xfrm>
                <a:off x="5919650" y="345700"/>
                <a:ext cx="146150" cy="47925"/>
              </a:xfrm>
              <a:custGeom>
                <a:avLst/>
                <a:gdLst/>
                <a:ahLst/>
                <a:cxnLst/>
                <a:rect l="l" t="t" r="r" b="b"/>
                <a:pathLst>
                  <a:path w="5846" h="1917" extrusionOk="0">
                    <a:moveTo>
                      <a:pt x="2102" y="1"/>
                    </a:moveTo>
                    <a:cubicBezTo>
                      <a:pt x="1282" y="494"/>
                      <a:pt x="564" y="1150"/>
                      <a:pt x="1" y="1917"/>
                    </a:cubicBezTo>
                    <a:cubicBezTo>
                      <a:pt x="136" y="1881"/>
                      <a:pt x="271" y="1841"/>
                      <a:pt x="406" y="1801"/>
                    </a:cubicBezTo>
                    <a:cubicBezTo>
                      <a:pt x="1011" y="1623"/>
                      <a:pt x="1670" y="1322"/>
                      <a:pt x="2308" y="1322"/>
                    </a:cubicBezTo>
                    <a:cubicBezTo>
                      <a:pt x="2378" y="1322"/>
                      <a:pt x="2447" y="1326"/>
                      <a:pt x="2517" y="1334"/>
                    </a:cubicBezTo>
                    <a:cubicBezTo>
                      <a:pt x="3036" y="1392"/>
                      <a:pt x="3547" y="1439"/>
                      <a:pt x="4056" y="1439"/>
                    </a:cubicBezTo>
                    <a:cubicBezTo>
                      <a:pt x="4619" y="1439"/>
                      <a:pt x="5178" y="1381"/>
                      <a:pt x="5740" y="1219"/>
                    </a:cubicBezTo>
                    <a:cubicBezTo>
                      <a:pt x="5802" y="1202"/>
                      <a:pt x="5845" y="1133"/>
                      <a:pt x="5825" y="1071"/>
                    </a:cubicBezTo>
                    <a:cubicBezTo>
                      <a:pt x="5737" y="800"/>
                      <a:pt x="5523" y="751"/>
                      <a:pt x="5259" y="698"/>
                    </a:cubicBezTo>
                    <a:cubicBezTo>
                      <a:pt x="4584" y="557"/>
                      <a:pt x="3903" y="458"/>
                      <a:pt x="3234" y="291"/>
                    </a:cubicBezTo>
                    <a:cubicBezTo>
                      <a:pt x="2859" y="198"/>
                      <a:pt x="2484" y="73"/>
                      <a:pt x="210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6"/>
              <p:cNvSpPr/>
              <p:nvPr/>
            </p:nvSpPr>
            <p:spPr>
              <a:xfrm>
                <a:off x="6130475" y="346775"/>
                <a:ext cx="60100" cy="42725"/>
              </a:xfrm>
              <a:custGeom>
                <a:avLst/>
                <a:gdLst/>
                <a:ahLst/>
                <a:cxnLst/>
                <a:rect l="l" t="t" r="r" b="b"/>
                <a:pathLst>
                  <a:path w="2404" h="1709" extrusionOk="0">
                    <a:moveTo>
                      <a:pt x="579" y="1"/>
                    </a:moveTo>
                    <a:cubicBezTo>
                      <a:pt x="501" y="1"/>
                      <a:pt x="442" y="38"/>
                      <a:pt x="372" y="102"/>
                    </a:cubicBezTo>
                    <a:cubicBezTo>
                      <a:pt x="342" y="132"/>
                      <a:pt x="333" y="165"/>
                      <a:pt x="333" y="201"/>
                    </a:cubicBezTo>
                    <a:cubicBezTo>
                      <a:pt x="257" y="244"/>
                      <a:pt x="184" y="297"/>
                      <a:pt x="132" y="372"/>
                    </a:cubicBezTo>
                    <a:cubicBezTo>
                      <a:pt x="0" y="560"/>
                      <a:pt x="10" y="813"/>
                      <a:pt x="184" y="975"/>
                    </a:cubicBezTo>
                    <a:cubicBezTo>
                      <a:pt x="428" y="1202"/>
                      <a:pt x="827" y="1143"/>
                      <a:pt x="1097" y="1347"/>
                    </a:cubicBezTo>
                    <a:cubicBezTo>
                      <a:pt x="1284" y="1486"/>
                      <a:pt x="1422" y="1708"/>
                      <a:pt x="1659" y="1708"/>
                    </a:cubicBezTo>
                    <a:cubicBezTo>
                      <a:pt x="1697" y="1708"/>
                      <a:pt x="1738" y="1702"/>
                      <a:pt x="1781" y="1690"/>
                    </a:cubicBezTo>
                    <a:cubicBezTo>
                      <a:pt x="2404" y="1512"/>
                      <a:pt x="2101" y="797"/>
                      <a:pt x="1781" y="504"/>
                    </a:cubicBezTo>
                    <a:cubicBezTo>
                      <a:pt x="1679" y="409"/>
                      <a:pt x="1567" y="310"/>
                      <a:pt x="1429" y="277"/>
                    </a:cubicBezTo>
                    <a:cubicBezTo>
                      <a:pt x="1397" y="269"/>
                      <a:pt x="1363" y="266"/>
                      <a:pt x="1328" y="266"/>
                    </a:cubicBezTo>
                    <a:cubicBezTo>
                      <a:pt x="1257" y="266"/>
                      <a:pt x="1182" y="278"/>
                      <a:pt x="1110" y="278"/>
                    </a:cubicBezTo>
                    <a:cubicBezTo>
                      <a:pt x="1052" y="278"/>
                      <a:pt x="996" y="270"/>
                      <a:pt x="945" y="240"/>
                    </a:cubicBezTo>
                    <a:cubicBezTo>
                      <a:pt x="932" y="231"/>
                      <a:pt x="922" y="221"/>
                      <a:pt x="909" y="211"/>
                    </a:cubicBezTo>
                    <a:cubicBezTo>
                      <a:pt x="919" y="161"/>
                      <a:pt x="880" y="102"/>
                      <a:pt x="824" y="96"/>
                    </a:cubicBezTo>
                    <a:cubicBezTo>
                      <a:pt x="813" y="96"/>
                      <a:pt x="807" y="99"/>
                      <a:pt x="797" y="99"/>
                    </a:cubicBezTo>
                    <a:cubicBezTo>
                      <a:pt x="764" y="63"/>
                      <a:pt x="728" y="33"/>
                      <a:pt x="675" y="17"/>
                    </a:cubicBezTo>
                    <a:cubicBezTo>
                      <a:pt x="639" y="6"/>
                      <a:pt x="608" y="1"/>
                      <a:pt x="579"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6"/>
              <p:cNvSpPr/>
              <p:nvPr/>
            </p:nvSpPr>
            <p:spPr>
              <a:xfrm>
                <a:off x="6099675" y="504625"/>
                <a:ext cx="57900" cy="37075"/>
              </a:xfrm>
              <a:custGeom>
                <a:avLst/>
                <a:gdLst/>
                <a:ahLst/>
                <a:cxnLst/>
                <a:rect l="l" t="t" r="r" b="b"/>
                <a:pathLst>
                  <a:path w="2316" h="1483" extrusionOk="0">
                    <a:moveTo>
                      <a:pt x="630" y="1"/>
                    </a:moveTo>
                    <a:cubicBezTo>
                      <a:pt x="405" y="1"/>
                      <a:pt x="204" y="78"/>
                      <a:pt x="93" y="295"/>
                    </a:cubicBezTo>
                    <a:cubicBezTo>
                      <a:pt x="1" y="482"/>
                      <a:pt x="44" y="713"/>
                      <a:pt x="215" y="838"/>
                    </a:cubicBezTo>
                    <a:cubicBezTo>
                      <a:pt x="298" y="897"/>
                      <a:pt x="391" y="917"/>
                      <a:pt x="486" y="917"/>
                    </a:cubicBezTo>
                    <a:cubicBezTo>
                      <a:pt x="576" y="917"/>
                      <a:pt x="667" y="900"/>
                      <a:pt x="755" y="880"/>
                    </a:cubicBezTo>
                    <a:lnTo>
                      <a:pt x="755" y="880"/>
                    </a:lnTo>
                    <a:cubicBezTo>
                      <a:pt x="735" y="907"/>
                      <a:pt x="722" y="937"/>
                      <a:pt x="725" y="973"/>
                    </a:cubicBezTo>
                    <a:cubicBezTo>
                      <a:pt x="744" y="1367"/>
                      <a:pt x="1158" y="1482"/>
                      <a:pt x="1532" y="1482"/>
                    </a:cubicBezTo>
                    <a:cubicBezTo>
                      <a:pt x="1669" y="1482"/>
                      <a:pt x="1802" y="1467"/>
                      <a:pt x="1907" y="1444"/>
                    </a:cubicBezTo>
                    <a:cubicBezTo>
                      <a:pt x="2164" y="1388"/>
                      <a:pt x="2316" y="1170"/>
                      <a:pt x="2206" y="910"/>
                    </a:cubicBezTo>
                    <a:cubicBezTo>
                      <a:pt x="2098" y="650"/>
                      <a:pt x="1811" y="446"/>
                      <a:pt x="1578" y="308"/>
                    </a:cubicBezTo>
                    <a:cubicBezTo>
                      <a:pt x="1354" y="172"/>
                      <a:pt x="965" y="1"/>
                      <a:pt x="63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6"/>
              <p:cNvSpPr/>
              <p:nvPr/>
            </p:nvSpPr>
            <p:spPr>
              <a:xfrm>
                <a:off x="6110125" y="382475"/>
                <a:ext cx="133725" cy="123200"/>
              </a:xfrm>
              <a:custGeom>
                <a:avLst/>
                <a:gdLst/>
                <a:ahLst/>
                <a:cxnLst/>
                <a:rect l="l" t="t" r="r" b="b"/>
                <a:pathLst>
                  <a:path w="5349" h="4928" extrusionOk="0">
                    <a:moveTo>
                      <a:pt x="3656" y="1"/>
                    </a:moveTo>
                    <a:cubicBezTo>
                      <a:pt x="3547" y="18"/>
                      <a:pt x="3442" y="51"/>
                      <a:pt x="3333" y="90"/>
                    </a:cubicBezTo>
                    <a:cubicBezTo>
                      <a:pt x="2888" y="251"/>
                      <a:pt x="2451" y="396"/>
                      <a:pt x="1999" y="534"/>
                    </a:cubicBezTo>
                    <a:cubicBezTo>
                      <a:pt x="1872" y="574"/>
                      <a:pt x="1891" y="775"/>
                      <a:pt x="2029" y="775"/>
                    </a:cubicBezTo>
                    <a:cubicBezTo>
                      <a:pt x="2031" y="775"/>
                      <a:pt x="2032" y="775"/>
                      <a:pt x="2033" y="775"/>
                    </a:cubicBezTo>
                    <a:cubicBezTo>
                      <a:pt x="2074" y="774"/>
                      <a:pt x="2115" y="773"/>
                      <a:pt x="2156" y="773"/>
                    </a:cubicBezTo>
                    <a:cubicBezTo>
                      <a:pt x="2415" y="773"/>
                      <a:pt x="2675" y="799"/>
                      <a:pt x="2931" y="824"/>
                    </a:cubicBezTo>
                    <a:cubicBezTo>
                      <a:pt x="3514" y="884"/>
                      <a:pt x="3103" y="1072"/>
                      <a:pt x="2843" y="1272"/>
                    </a:cubicBezTo>
                    <a:cubicBezTo>
                      <a:pt x="2714" y="1368"/>
                      <a:pt x="2612" y="1440"/>
                      <a:pt x="2543" y="1536"/>
                    </a:cubicBezTo>
                    <a:cubicBezTo>
                      <a:pt x="2243" y="1327"/>
                      <a:pt x="1937" y="1028"/>
                      <a:pt x="1577" y="1028"/>
                    </a:cubicBezTo>
                    <a:cubicBezTo>
                      <a:pt x="1539" y="1028"/>
                      <a:pt x="1500" y="1031"/>
                      <a:pt x="1460" y="1039"/>
                    </a:cubicBezTo>
                    <a:cubicBezTo>
                      <a:pt x="1239" y="1081"/>
                      <a:pt x="1077" y="1233"/>
                      <a:pt x="1042" y="1417"/>
                    </a:cubicBezTo>
                    <a:cubicBezTo>
                      <a:pt x="591" y="1747"/>
                      <a:pt x="116" y="2260"/>
                      <a:pt x="57" y="2823"/>
                    </a:cubicBezTo>
                    <a:cubicBezTo>
                      <a:pt x="1" y="3353"/>
                      <a:pt x="571" y="3498"/>
                      <a:pt x="992" y="3544"/>
                    </a:cubicBezTo>
                    <a:cubicBezTo>
                      <a:pt x="1023" y="3548"/>
                      <a:pt x="1054" y="3549"/>
                      <a:pt x="1085" y="3549"/>
                    </a:cubicBezTo>
                    <a:cubicBezTo>
                      <a:pt x="1182" y="3549"/>
                      <a:pt x="1281" y="3537"/>
                      <a:pt x="1378" y="3537"/>
                    </a:cubicBezTo>
                    <a:cubicBezTo>
                      <a:pt x="1409" y="3537"/>
                      <a:pt x="1439" y="3538"/>
                      <a:pt x="1469" y="3541"/>
                    </a:cubicBezTo>
                    <a:lnTo>
                      <a:pt x="1680" y="3525"/>
                    </a:lnTo>
                    <a:cubicBezTo>
                      <a:pt x="2019" y="3570"/>
                      <a:pt x="2158" y="3712"/>
                      <a:pt x="2098" y="3952"/>
                    </a:cubicBezTo>
                    <a:cubicBezTo>
                      <a:pt x="2177" y="4186"/>
                      <a:pt x="2144" y="4282"/>
                      <a:pt x="2365" y="4450"/>
                    </a:cubicBezTo>
                    <a:cubicBezTo>
                      <a:pt x="2847" y="4818"/>
                      <a:pt x="3699" y="4928"/>
                      <a:pt x="4353" y="4928"/>
                    </a:cubicBezTo>
                    <a:cubicBezTo>
                      <a:pt x="4458" y="4928"/>
                      <a:pt x="4557" y="4925"/>
                      <a:pt x="4650" y="4920"/>
                    </a:cubicBezTo>
                    <a:cubicBezTo>
                      <a:pt x="4811" y="4911"/>
                      <a:pt x="4900" y="4779"/>
                      <a:pt x="4874" y="4628"/>
                    </a:cubicBezTo>
                    <a:cubicBezTo>
                      <a:pt x="4791" y="4177"/>
                      <a:pt x="4571" y="3830"/>
                      <a:pt x="4258" y="3505"/>
                    </a:cubicBezTo>
                    <a:cubicBezTo>
                      <a:pt x="4176" y="3419"/>
                      <a:pt x="3452" y="2839"/>
                      <a:pt x="3672" y="2652"/>
                    </a:cubicBezTo>
                    <a:cubicBezTo>
                      <a:pt x="3689" y="2638"/>
                      <a:pt x="3711" y="2631"/>
                      <a:pt x="3738" y="2631"/>
                    </a:cubicBezTo>
                    <a:cubicBezTo>
                      <a:pt x="3933" y="2631"/>
                      <a:pt x="4353" y="2988"/>
                      <a:pt x="4416" y="3043"/>
                    </a:cubicBezTo>
                    <a:cubicBezTo>
                      <a:pt x="4677" y="3261"/>
                      <a:pt x="4999" y="3584"/>
                      <a:pt x="5348" y="3758"/>
                    </a:cubicBezTo>
                    <a:cubicBezTo>
                      <a:pt x="5157" y="2329"/>
                      <a:pt x="4551" y="1035"/>
                      <a:pt x="365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6"/>
              <p:cNvSpPr/>
              <p:nvPr/>
            </p:nvSpPr>
            <p:spPr>
              <a:xfrm>
                <a:off x="5892000" y="501675"/>
                <a:ext cx="93125" cy="84500"/>
              </a:xfrm>
              <a:custGeom>
                <a:avLst/>
                <a:gdLst/>
                <a:ahLst/>
                <a:cxnLst/>
                <a:rect l="l" t="t" r="r" b="b"/>
                <a:pathLst>
                  <a:path w="3725" h="3380" extrusionOk="0">
                    <a:moveTo>
                      <a:pt x="3220" y="1"/>
                    </a:moveTo>
                    <a:cubicBezTo>
                      <a:pt x="3137" y="1"/>
                      <a:pt x="3050" y="36"/>
                      <a:pt x="2971" y="113"/>
                    </a:cubicBezTo>
                    <a:cubicBezTo>
                      <a:pt x="2901" y="185"/>
                      <a:pt x="2848" y="354"/>
                      <a:pt x="2819" y="433"/>
                    </a:cubicBezTo>
                    <a:cubicBezTo>
                      <a:pt x="2701" y="735"/>
                      <a:pt x="2707" y="772"/>
                      <a:pt x="2411" y="1025"/>
                    </a:cubicBezTo>
                    <a:cubicBezTo>
                      <a:pt x="2177" y="1221"/>
                      <a:pt x="2072" y="1254"/>
                      <a:pt x="1915" y="1254"/>
                    </a:cubicBezTo>
                    <a:cubicBezTo>
                      <a:pt x="1835" y="1254"/>
                      <a:pt x="1743" y="1245"/>
                      <a:pt x="1614" y="1245"/>
                    </a:cubicBezTo>
                    <a:cubicBezTo>
                      <a:pt x="1598" y="1245"/>
                      <a:pt x="1581" y="1245"/>
                      <a:pt x="1564" y="1246"/>
                    </a:cubicBezTo>
                    <a:cubicBezTo>
                      <a:pt x="1433" y="1246"/>
                      <a:pt x="1301" y="1249"/>
                      <a:pt x="1169" y="1272"/>
                    </a:cubicBezTo>
                    <a:cubicBezTo>
                      <a:pt x="1097" y="1285"/>
                      <a:pt x="1024" y="1305"/>
                      <a:pt x="956" y="1331"/>
                    </a:cubicBezTo>
                    <a:cubicBezTo>
                      <a:pt x="915" y="1263"/>
                      <a:pt x="847" y="1216"/>
                      <a:pt x="775" y="1216"/>
                    </a:cubicBezTo>
                    <a:cubicBezTo>
                      <a:pt x="728" y="1216"/>
                      <a:pt x="680" y="1236"/>
                      <a:pt x="636" y="1282"/>
                    </a:cubicBezTo>
                    <a:cubicBezTo>
                      <a:pt x="435" y="1503"/>
                      <a:pt x="185" y="1737"/>
                      <a:pt x="0" y="2000"/>
                    </a:cubicBezTo>
                    <a:cubicBezTo>
                      <a:pt x="142" y="2480"/>
                      <a:pt x="333" y="2945"/>
                      <a:pt x="570" y="3379"/>
                    </a:cubicBezTo>
                    <a:cubicBezTo>
                      <a:pt x="643" y="3340"/>
                      <a:pt x="705" y="3281"/>
                      <a:pt x="761" y="3208"/>
                    </a:cubicBezTo>
                    <a:cubicBezTo>
                      <a:pt x="1041" y="2859"/>
                      <a:pt x="1110" y="2464"/>
                      <a:pt x="1535" y="2214"/>
                    </a:cubicBezTo>
                    <a:cubicBezTo>
                      <a:pt x="2058" y="1904"/>
                      <a:pt x="2743" y="2243"/>
                      <a:pt x="3109" y="1693"/>
                    </a:cubicBezTo>
                    <a:cubicBezTo>
                      <a:pt x="3333" y="1354"/>
                      <a:pt x="3725" y="673"/>
                      <a:pt x="3547" y="255"/>
                    </a:cubicBezTo>
                    <a:cubicBezTo>
                      <a:pt x="3479" y="94"/>
                      <a:pt x="3354" y="1"/>
                      <a:pt x="322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6"/>
              <p:cNvSpPr/>
              <p:nvPr/>
            </p:nvSpPr>
            <p:spPr>
              <a:xfrm>
                <a:off x="6146250" y="602050"/>
                <a:ext cx="12500" cy="8300"/>
              </a:xfrm>
              <a:custGeom>
                <a:avLst/>
                <a:gdLst/>
                <a:ahLst/>
                <a:cxnLst/>
                <a:rect l="l" t="t" r="r" b="b"/>
                <a:pathLst>
                  <a:path w="500" h="332" extrusionOk="0">
                    <a:moveTo>
                      <a:pt x="220" y="1"/>
                    </a:moveTo>
                    <a:cubicBezTo>
                      <a:pt x="135" y="1"/>
                      <a:pt x="50" y="52"/>
                      <a:pt x="31" y="141"/>
                    </a:cubicBezTo>
                    <a:cubicBezTo>
                      <a:pt x="1" y="289"/>
                      <a:pt x="119" y="332"/>
                      <a:pt x="240" y="332"/>
                    </a:cubicBezTo>
                    <a:cubicBezTo>
                      <a:pt x="303" y="332"/>
                      <a:pt x="366" y="320"/>
                      <a:pt x="410" y="306"/>
                    </a:cubicBezTo>
                    <a:cubicBezTo>
                      <a:pt x="499" y="274"/>
                      <a:pt x="474" y="147"/>
                      <a:pt x="393" y="147"/>
                    </a:cubicBezTo>
                    <a:cubicBezTo>
                      <a:pt x="391" y="147"/>
                      <a:pt x="389" y="147"/>
                      <a:pt x="387" y="147"/>
                    </a:cubicBezTo>
                    <a:cubicBezTo>
                      <a:pt x="387" y="112"/>
                      <a:pt x="377" y="79"/>
                      <a:pt x="354" y="56"/>
                    </a:cubicBezTo>
                    <a:cubicBezTo>
                      <a:pt x="318" y="18"/>
                      <a:pt x="269" y="1"/>
                      <a:pt x="22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6"/>
              <p:cNvSpPr/>
              <p:nvPr/>
            </p:nvSpPr>
            <p:spPr>
              <a:xfrm>
                <a:off x="6056875" y="643025"/>
                <a:ext cx="15175" cy="8625"/>
              </a:xfrm>
              <a:custGeom>
                <a:avLst/>
                <a:gdLst/>
                <a:ahLst/>
                <a:cxnLst/>
                <a:rect l="l" t="t" r="r" b="b"/>
                <a:pathLst>
                  <a:path w="607" h="345" extrusionOk="0">
                    <a:moveTo>
                      <a:pt x="252" y="1"/>
                    </a:moveTo>
                    <a:cubicBezTo>
                      <a:pt x="211" y="1"/>
                      <a:pt x="171" y="5"/>
                      <a:pt x="133" y="17"/>
                    </a:cubicBezTo>
                    <a:lnTo>
                      <a:pt x="133" y="20"/>
                    </a:lnTo>
                    <a:cubicBezTo>
                      <a:pt x="57" y="49"/>
                      <a:pt x="1" y="165"/>
                      <a:pt x="106" y="218"/>
                    </a:cubicBezTo>
                    <a:cubicBezTo>
                      <a:pt x="116" y="221"/>
                      <a:pt x="125" y="224"/>
                      <a:pt x="136" y="227"/>
                    </a:cubicBezTo>
                    <a:cubicBezTo>
                      <a:pt x="153" y="290"/>
                      <a:pt x="203" y="344"/>
                      <a:pt x="267" y="344"/>
                    </a:cubicBezTo>
                    <a:cubicBezTo>
                      <a:pt x="278" y="344"/>
                      <a:pt x="289" y="343"/>
                      <a:pt x="300" y="339"/>
                    </a:cubicBezTo>
                    <a:cubicBezTo>
                      <a:pt x="359" y="320"/>
                      <a:pt x="412" y="297"/>
                      <a:pt x="468" y="277"/>
                    </a:cubicBezTo>
                    <a:cubicBezTo>
                      <a:pt x="607" y="221"/>
                      <a:pt x="590" y="23"/>
                      <a:pt x="432" y="14"/>
                    </a:cubicBezTo>
                    <a:cubicBezTo>
                      <a:pt x="373" y="10"/>
                      <a:pt x="312" y="1"/>
                      <a:pt x="25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6"/>
              <p:cNvSpPr/>
              <p:nvPr/>
            </p:nvSpPr>
            <p:spPr>
              <a:xfrm>
                <a:off x="6081000" y="578600"/>
                <a:ext cx="20175" cy="16625"/>
              </a:xfrm>
              <a:custGeom>
                <a:avLst/>
                <a:gdLst/>
                <a:ahLst/>
                <a:cxnLst/>
                <a:rect l="l" t="t" r="r" b="b"/>
                <a:pathLst>
                  <a:path w="807" h="665" extrusionOk="0">
                    <a:moveTo>
                      <a:pt x="390" y="0"/>
                    </a:moveTo>
                    <a:cubicBezTo>
                      <a:pt x="377" y="0"/>
                      <a:pt x="363" y="1"/>
                      <a:pt x="350" y="3"/>
                    </a:cubicBezTo>
                    <a:cubicBezTo>
                      <a:pt x="274" y="12"/>
                      <a:pt x="185" y="65"/>
                      <a:pt x="195" y="157"/>
                    </a:cubicBezTo>
                    <a:cubicBezTo>
                      <a:pt x="195" y="184"/>
                      <a:pt x="195" y="210"/>
                      <a:pt x="207" y="230"/>
                    </a:cubicBezTo>
                    <a:cubicBezTo>
                      <a:pt x="211" y="233"/>
                      <a:pt x="215" y="233"/>
                      <a:pt x="218" y="236"/>
                    </a:cubicBezTo>
                    <a:cubicBezTo>
                      <a:pt x="93" y="269"/>
                      <a:pt x="0" y="434"/>
                      <a:pt x="113" y="562"/>
                    </a:cubicBezTo>
                    <a:cubicBezTo>
                      <a:pt x="174" y="633"/>
                      <a:pt x="261" y="665"/>
                      <a:pt x="351" y="665"/>
                    </a:cubicBezTo>
                    <a:cubicBezTo>
                      <a:pt x="486" y="665"/>
                      <a:pt x="625" y="593"/>
                      <a:pt x="689" y="477"/>
                    </a:cubicBezTo>
                    <a:cubicBezTo>
                      <a:pt x="807" y="262"/>
                      <a:pt x="619" y="0"/>
                      <a:pt x="39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6"/>
              <p:cNvSpPr/>
              <p:nvPr/>
            </p:nvSpPr>
            <p:spPr>
              <a:xfrm>
                <a:off x="6079125" y="352650"/>
                <a:ext cx="42400" cy="35950"/>
              </a:xfrm>
              <a:custGeom>
                <a:avLst/>
                <a:gdLst/>
                <a:ahLst/>
                <a:cxnLst/>
                <a:rect l="l" t="t" r="r" b="b"/>
                <a:pathLst>
                  <a:path w="1696" h="1438" extrusionOk="0">
                    <a:moveTo>
                      <a:pt x="843" y="1"/>
                    </a:moveTo>
                    <a:cubicBezTo>
                      <a:pt x="402" y="1"/>
                      <a:pt x="0" y="403"/>
                      <a:pt x="82" y="872"/>
                    </a:cubicBezTo>
                    <a:cubicBezTo>
                      <a:pt x="133" y="1182"/>
                      <a:pt x="454" y="1437"/>
                      <a:pt x="759" y="1437"/>
                    </a:cubicBezTo>
                    <a:cubicBezTo>
                      <a:pt x="853" y="1437"/>
                      <a:pt x="945" y="1413"/>
                      <a:pt x="1027" y="1359"/>
                    </a:cubicBezTo>
                    <a:cubicBezTo>
                      <a:pt x="1162" y="1336"/>
                      <a:pt x="1287" y="1277"/>
                      <a:pt x="1386" y="1162"/>
                    </a:cubicBezTo>
                    <a:cubicBezTo>
                      <a:pt x="1695" y="793"/>
                      <a:pt x="1531" y="190"/>
                      <a:pt x="1073" y="39"/>
                    </a:cubicBezTo>
                    <a:cubicBezTo>
                      <a:pt x="997" y="13"/>
                      <a:pt x="919" y="1"/>
                      <a:pt x="84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6"/>
              <p:cNvSpPr/>
              <p:nvPr/>
            </p:nvSpPr>
            <p:spPr>
              <a:xfrm>
                <a:off x="5896125" y="412450"/>
                <a:ext cx="71025" cy="92600"/>
              </a:xfrm>
              <a:custGeom>
                <a:avLst/>
                <a:gdLst/>
                <a:ahLst/>
                <a:cxnLst/>
                <a:rect l="l" t="t" r="r" b="b"/>
                <a:pathLst>
                  <a:path w="2841" h="3704" extrusionOk="0">
                    <a:moveTo>
                      <a:pt x="2087" y="1"/>
                    </a:moveTo>
                    <a:cubicBezTo>
                      <a:pt x="1941" y="1"/>
                      <a:pt x="1790" y="40"/>
                      <a:pt x="1650" y="83"/>
                    </a:cubicBezTo>
                    <a:cubicBezTo>
                      <a:pt x="1357" y="172"/>
                      <a:pt x="550" y="593"/>
                      <a:pt x="761" y="1005"/>
                    </a:cubicBezTo>
                    <a:cubicBezTo>
                      <a:pt x="718" y="1071"/>
                      <a:pt x="682" y="1140"/>
                      <a:pt x="652" y="1212"/>
                    </a:cubicBezTo>
                    <a:cubicBezTo>
                      <a:pt x="626" y="1282"/>
                      <a:pt x="589" y="1367"/>
                      <a:pt x="586" y="1449"/>
                    </a:cubicBezTo>
                    <a:cubicBezTo>
                      <a:pt x="415" y="1532"/>
                      <a:pt x="267" y="1663"/>
                      <a:pt x="148" y="1881"/>
                    </a:cubicBezTo>
                    <a:cubicBezTo>
                      <a:pt x="89" y="1983"/>
                      <a:pt x="129" y="2095"/>
                      <a:pt x="221" y="2160"/>
                    </a:cubicBezTo>
                    <a:cubicBezTo>
                      <a:pt x="221" y="2174"/>
                      <a:pt x="218" y="2187"/>
                      <a:pt x="218" y="2200"/>
                    </a:cubicBezTo>
                    <a:cubicBezTo>
                      <a:pt x="102" y="2243"/>
                      <a:pt x="1" y="2391"/>
                      <a:pt x="89" y="2513"/>
                    </a:cubicBezTo>
                    <a:cubicBezTo>
                      <a:pt x="181" y="2635"/>
                      <a:pt x="297" y="2714"/>
                      <a:pt x="428" y="2737"/>
                    </a:cubicBezTo>
                    <a:cubicBezTo>
                      <a:pt x="396" y="2846"/>
                      <a:pt x="445" y="2978"/>
                      <a:pt x="603" y="3000"/>
                    </a:cubicBezTo>
                    <a:cubicBezTo>
                      <a:pt x="599" y="3128"/>
                      <a:pt x="596" y="3260"/>
                      <a:pt x="616" y="3310"/>
                    </a:cubicBezTo>
                    <a:cubicBezTo>
                      <a:pt x="685" y="3481"/>
                      <a:pt x="846" y="3603"/>
                      <a:pt x="1018" y="3662"/>
                    </a:cubicBezTo>
                    <a:cubicBezTo>
                      <a:pt x="1102" y="3691"/>
                      <a:pt x="1186" y="3704"/>
                      <a:pt x="1270" y="3704"/>
                    </a:cubicBezTo>
                    <a:cubicBezTo>
                      <a:pt x="1658" y="3704"/>
                      <a:pt x="2038" y="3429"/>
                      <a:pt x="2358" y="3247"/>
                    </a:cubicBezTo>
                    <a:cubicBezTo>
                      <a:pt x="2426" y="3211"/>
                      <a:pt x="2453" y="3113"/>
                      <a:pt x="2411" y="3043"/>
                    </a:cubicBezTo>
                    <a:cubicBezTo>
                      <a:pt x="2325" y="2908"/>
                      <a:pt x="2302" y="2911"/>
                      <a:pt x="2147" y="2862"/>
                    </a:cubicBezTo>
                    <a:cubicBezTo>
                      <a:pt x="1801" y="2747"/>
                      <a:pt x="1376" y="2698"/>
                      <a:pt x="984" y="2638"/>
                    </a:cubicBezTo>
                    <a:cubicBezTo>
                      <a:pt x="988" y="2615"/>
                      <a:pt x="988" y="2595"/>
                      <a:pt x="988" y="2586"/>
                    </a:cubicBezTo>
                    <a:cubicBezTo>
                      <a:pt x="981" y="2520"/>
                      <a:pt x="978" y="2454"/>
                      <a:pt x="975" y="2385"/>
                    </a:cubicBezTo>
                    <a:cubicBezTo>
                      <a:pt x="1034" y="2194"/>
                      <a:pt x="991" y="1970"/>
                      <a:pt x="922" y="1769"/>
                    </a:cubicBezTo>
                    <a:cubicBezTo>
                      <a:pt x="1011" y="1746"/>
                      <a:pt x="1108" y="1737"/>
                      <a:pt x="1209" y="1737"/>
                    </a:cubicBezTo>
                    <a:cubicBezTo>
                      <a:pt x="1650" y="1737"/>
                      <a:pt x="2173" y="1916"/>
                      <a:pt x="2532" y="1923"/>
                    </a:cubicBezTo>
                    <a:cubicBezTo>
                      <a:pt x="2534" y="1923"/>
                      <a:pt x="2535" y="1923"/>
                      <a:pt x="2536" y="1923"/>
                    </a:cubicBezTo>
                    <a:cubicBezTo>
                      <a:pt x="2712" y="1923"/>
                      <a:pt x="2840" y="1670"/>
                      <a:pt x="2687" y="1548"/>
                    </a:cubicBezTo>
                    <a:cubicBezTo>
                      <a:pt x="2634" y="1499"/>
                      <a:pt x="2578" y="1456"/>
                      <a:pt x="2516" y="1420"/>
                    </a:cubicBezTo>
                    <a:lnTo>
                      <a:pt x="2516" y="1420"/>
                    </a:lnTo>
                    <a:cubicBezTo>
                      <a:pt x="2525" y="1421"/>
                      <a:pt x="2534" y="1422"/>
                      <a:pt x="2543" y="1422"/>
                    </a:cubicBezTo>
                    <a:cubicBezTo>
                      <a:pt x="2700" y="1422"/>
                      <a:pt x="2781" y="1235"/>
                      <a:pt x="2756" y="1104"/>
                    </a:cubicBezTo>
                    <a:cubicBezTo>
                      <a:pt x="2694" y="768"/>
                      <a:pt x="2769" y="353"/>
                      <a:pt x="2460" y="119"/>
                    </a:cubicBezTo>
                    <a:cubicBezTo>
                      <a:pt x="2346" y="32"/>
                      <a:pt x="2218" y="1"/>
                      <a:pt x="2087"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6"/>
              <p:cNvSpPr/>
              <p:nvPr/>
            </p:nvSpPr>
            <p:spPr>
              <a:xfrm>
                <a:off x="5984225" y="577775"/>
                <a:ext cx="36125" cy="24825"/>
              </a:xfrm>
              <a:custGeom>
                <a:avLst/>
                <a:gdLst/>
                <a:ahLst/>
                <a:cxnLst/>
                <a:rect l="l" t="t" r="r" b="b"/>
                <a:pathLst>
                  <a:path w="1445" h="993" extrusionOk="0">
                    <a:moveTo>
                      <a:pt x="1102" y="1"/>
                    </a:moveTo>
                    <a:cubicBezTo>
                      <a:pt x="820" y="1"/>
                      <a:pt x="553" y="91"/>
                      <a:pt x="332" y="286"/>
                    </a:cubicBezTo>
                    <a:cubicBezTo>
                      <a:pt x="309" y="309"/>
                      <a:pt x="299" y="332"/>
                      <a:pt x="299" y="358"/>
                    </a:cubicBezTo>
                    <a:cubicBezTo>
                      <a:pt x="217" y="444"/>
                      <a:pt x="141" y="546"/>
                      <a:pt x="82" y="644"/>
                    </a:cubicBezTo>
                    <a:cubicBezTo>
                      <a:pt x="1" y="777"/>
                      <a:pt x="117" y="915"/>
                      <a:pt x="249" y="915"/>
                    </a:cubicBezTo>
                    <a:cubicBezTo>
                      <a:pt x="261" y="915"/>
                      <a:pt x="273" y="914"/>
                      <a:pt x="285" y="911"/>
                    </a:cubicBezTo>
                    <a:cubicBezTo>
                      <a:pt x="315" y="908"/>
                      <a:pt x="338" y="898"/>
                      <a:pt x="364" y="892"/>
                    </a:cubicBezTo>
                    <a:cubicBezTo>
                      <a:pt x="459" y="960"/>
                      <a:pt x="586" y="993"/>
                      <a:pt x="712" y="993"/>
                    </a:cubicBezTo>
                    <a:cubicBezTo>
                      <a:pt x="854" y="993"/>
                      <a:pt x="994" y="951"/>
                      <a:pt x="1083" y="869"/>
                    </a:cubicBezTo>
                    <a:cubicBezTo>
                      <a:pt x="1211" y="750"/>
                      <a:pt x="1227" y="595"/>
                      <a:pt x="1178" y="457"/>
                    </a:cubicBezTo>
                    <a:cubicBezTo>
                      <a:pt x="1261" y="381"/>
                      <a:pt x="1336" y="293"/>
                      <a:pt x="1402" y="200"/>
                    </a:cubicBezTo>
                    <a:cubicBezTo>
                      <a:pt x="1445" y="141"/>
                      <a:pt x="1402" y="32"/>
                      <a:pt x="1329" y="19"/>
                    </a:cubicBezTo>
                    <a:cubicBezTo>
                      <a:pt x="1253" y="7"/>
                      <a:pt x="1177" y="1"/>
                      <a:pt x="110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6"/>
              <p:cNvSpPr/>
              <p:nvPr/>
            </p:nvSpPr>
            <p:spPr>
              <a:xfrm>
                <a:off x="5995625" y="414150"/>
                <a:ext cx="104175" cy="88275"/>
              </a:xfrm>
              <a:custGeom>
                <a:avLst/>
                <a:gdLst/>
                <a:ahLst/>
                <a:cxnLst/>
                <a:rect l="l" t="t" r="r" b="b"/>
                <a:pathLst>
                  <a:path w="4167" h="3531" extrusionOk="0">
                    <a:moveTo>
                      <a:pt x="2349" y="0"/>
                    </a:moveTo>
                    <a:cubicBezTo>
                      <a:pt x="1795" y="0"/>
                      <a:pt x="1168" y="210"/>
                      <a:pt x="1094" y="667"/>
                    </a:cubicBezTo>
                    <a:cubicBezTo>
                      <a:pt x="663" y="1089"/>
                      <a:pt x="1" y="1934"/>
                      <a:pt x="867" y="2188"/>
                    </a:cubicBezTo>
                    <a:cubicBezTo>
                      <a:pt x="1206" y="2287"/>
                      <a:pt x="1505" y="2303"/>
                      <a:pt x="1825" y="2495"/>
                    </a:cubicBezTo>
                    <a:cubicBezTo>
                      <a:pt x="2062" y="2636"/>
                      <a:pt x="2276" y="2820"/>
                      <a:pt x="2516" y="2962"/>
                    </a:cubicBezTo>
                    <a:cubicBezTo>
                      <a:pt x="2951" y="3218"/>
                      <a:pt x="3402" y="3407"/>
                      <a:pt x="3896" y="3525"/>
                    </a:cubicBezTo>
                    <a:cubicBezTo>
                      <a:pt x="3911" y="3529"/>
                      <a:pt x="3926" y="3530"/>
                      <a:pt x="3940" y="3530"/>
                    </a:cubicBezTo>
                    <a:cubicBezTo>
                      <a:pt x="4076" y="3530"/>
                      <a:pt x="4140" y="3366"/>
                      <a:pt x="4051" y="3258"/>
                    </a:cubicBezTo>
                    <a:lnTo>
                      <a:pt x="4077" y="2685"/>
                    </a:lnTo>
                    <a:cubicBezTo>
                      <a:pt x="4136" y="2619"/>
                      <a:pt x="4166" y="2504"/>
                      <a:pt x="4110" y="2425"/>
                    </a:cubicBezTo>
                    <a:cubicBezTo>
                      <a:pt x="3958" y="2211"/>
                      <a:pt x="3804" y="2092"/>
                      <a:pt x="3577" y="1958"/>
                    </a:cubicBezTo>
                    <a:cubicBezTo>
                      <a:pt x="3356" y="1829"/>
                      <a:pt x="3129" y="1556"/>
                      <a:pt x="3162" y="1263"/>
                    </a:cubicBezTo>
                    <a:lnTo>
                      <a:pt x="3162" y="1263"/>
                    </a:lnTo>
                    <a:cubicBezTo>
                      <a:pt x="3162" y="1264"/>
                      <a:pt x="3162" y="1264"/>
                      <a:pt x="3162" y="1264"/>
                    </a:cubicBezTo>
                    <a:cubicBezTo>
                      <a:pt x="3174" y="1264"/>
                      <a:pt x="3371" y="937"/>
                      <a:pt x="3373" y="937"/>
                    </a:cubicBezTo>
                    <a:cubicBezTo>
                      <a:pt x="3373" y="937"/>
                      <a:pt x="3373" y="937"/>
                      <a:pt x="3373" y="937"/>
                    </a:cubicBezTo>
                    <a:cubicBezTo>
                      <a:pt x="3481" y="595"/>
                      <a:pt x="3291" y="269"/>
                      <a:pt x="2978" y="117"/>
                    </a:cubicBezTo>
                    <a:cubicBezTo>
                      <a:pt x="2817" y="40"/>
                      <a:pt x="2590" y="0"/>
                      <a:pt x="2349"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450" name="Google Shape;1450;p16"/>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451" name="Google Shape;1451;p16"/>
          <p:cNvSpPr txBox="1">
            <a:spLocks noGrp="1"/>
          </p:cNvSpPr>
          <p:nvPr>
            <p:ph type="title" hasCustomPrompt="1"/>
          </p:nvPr>
        </p:nvSpPr>
        <p:spPr>
          <a:xfrm flipH="1">
            <a:off x="516000" y="2881367"/>
            <a:ext cx="2700800" cy="158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452" name="Google Shape;1452;p16"/>
          <p:cNvSpPr txBox="1">
            <a:spLocks noGrp="1"/>
          </p:cNvSpPr>
          <p:nvPr>
            <p:ph type="title" idx="2"/>
          </p:nvPr>
        </p:nvSpPr>
        <p:spPr>
          <a:xfrm>
            <a:off x="2942400" y="1712267"/>
            <a:ext cx="8650400" cy="2021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sz="6667" b="1">
                <a:latin typeface="Proxima Nova"/>
                <a:ea typeface="Proxima Nova"/>
                <a:cs typeface="Proxima Nova"/>
                <a:sym typeface="Proxima Nova"/>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53" name="Google Shape;1453;p16"/>
          <p:cNvSpPr txBox="1">
            <a:spLocks noGrp="1"/>
          </p:cNvSpPr>
          <p:nvPr>
            <p:ph type="subTitle" idx="1"/>
          </p:nvPr>
        </p:nvSpPr>
        <p:spPr>
          <a:xfrm>
            <a:off x="2942400" y="3893900"/>
            <a:ext cx="8387600" cy="51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400"/>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3321629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3">
  <p:cSld name="Section header 3">
    <p:spTree>
      <p:nvGrpSpPr>
        <p:cNvPr id="1" name="Shape 1454"/>
        <p:cNvGrpSpPr/>
        <p:nvPr/>
      </p:nvGrpSpPr>
      <p:grpSpPr>
        <a:xfrm>
          <a:off x="0" y="0"/>
          <a:ext cx="0" cy="0"/>
          <a:chOff x="0" y="0"/>
          <a:chExt cx="0" cy="0"/>
        </a:xfrm>
      </p:grpSpPr>
      <p:sp>
        <p:nvSpPr>
          <p:cNvPr id="1455" name="Google Shape;1455;p17"/>
          <p:cNvSpPr/>
          <p:nvPr/>
        </p:nvSpPr>
        <p:spPr>
          <a:xfrm rot="10800000">
            <a:off x="-39" y="-9"/>
            <a:ext cx="12192024" cy="6857904"/>
          </a:xfrm>
          <a:custGeom>
            <a:avLst/>
            <a:gdLst/>
            <a:ahLst/>
            <a:cxnLst/>
            <a:rect l="l" t="t" r="r" b="b"/>
            <a:pathLst>
              <a:path w="136948" h="79839" extrusionOk="0">
                <a:moveTo>
                  <a:pt x="61027" y="62371"/>
                </a:moveTo>
                <a:cubicBezTo>
                  <a:pt x="67465" y="62371"/>
                  <a:pt x="72069" y="67034"/>
                  <a:pt x="72069" y="67034"/>
                </a:cubicBezTo>
                <a:cubicBezTo>
                  <a:pt x="77624" y="73044"/>
                  <a:pt x="72223" y="75209"/>
                  <a:pt x="66190" y="75209"/>
                </a:cubicBezTo>
                <a:cubicBezTo>
                  <a:pt x="62405" y="75209"/>
                  <a:pt x="58372" y="74356"/>
                  <a:pt x="56642" y="73066"/>
                </a:cubicBezTo>
                <a:cubicBezTo>
                  <a:pt x="52154" y="69576"/>
                  <a:pt x="53231" y="62948"/>
                  <a:pt x="60133" y="62401"/>
                </a:cubicBezTo>
                <a:cubicBezTo>
                  <a:pt x="60435" y="62380"/>
                  <a:pt x="60733" y="62371"/>
                  <a:pt x="61027" y="62371"/>
                </a:cubicBezTo>
                <a:close/>
                <a:moveTo>
                  <a:pt x="39808" y="6321"/>
                </a:moveTo>
                <a:cubicBezTo>
                  <a:pt x="47778" y="6321"/>
                  <a:pt x="57540" y="8860"/>
                  <a:pt x="68771" y="13883"/>
                </a:cubicBezTo>
                <a:cubicBezTo>
                  <a:pt x="75979" y="17012"/>
                  <a:pt x="83771" y="18754"/>
                  <a:pt x="91633" y="18754"/>
                </a:cubicBezTo>
                <a:cubicBezTo>
                  <a:pt x="93352" y="18754"/>
                  <a:pt x="95074" y="18670"/>
                  <a:pt x="96795" y="18500"/>
                </a:cubicBezTo>
                <a:cubicBezTo>
                  <a:pt x="98420" y="18312"/>
                  <a:pt x="100133" y="18199"/>
                  <a:pt x="101933" y="18199"/>
                </a:cubicBezTo>
                <a:cubicBezTo>
                  <a:pt x="104586" y="18199"/>
                  <a:pt x="107430" y="18443"/>
                  <a:pt x="110468" y="19047"/>
                </a:cubicBezTo>
                <a:cubicBezTo>
                  <a:pt x="124142" y="21991"/>
                  <a:pt x="125075" y="36936"/>
                  <a:pt x="123064" y="54438"/>
                </a:cubicBezTo>
                <a:cubicBezTo>
                  <a:pt x="121562" y="67457"/>
                  <a:pt x="111157" y="75796"/>
                  <a:pt x="100120" y="75796"/>
                </a:cubicBezTo>
                <a:cubicBezTo>
                  <a:pt x="96387" y="75796"/>
                  <a:pt x="92582" y="74842"/>
                  <a:pt x="89025" y="72793"/>
                </a:cubicBezTo>
                <a:cubicBezTo>
                  <a:pt x="78664" y="66825"/>
                  <a:pt x="69968" y="59402"/>
                  <a:pt x="61210" y="59402"/>
                </a:cubicBezTo>
                <a:cubicBezTo>
                  <a:pt x="58070" y="59402"/>
                  <a:pt x="54922" y="60356"/>
                  <a:pt x="51687" y="62674"/>
                </a:cubicBezTo>
                <a:cubicBezTo>
                  <a:pt x="48983" y="64647"/>
                  <a:pt x="45700" y="65600"/>
                  <a:pt x="42232" y="65600"/>
                </a:cubicBezTo>
                <a:cubicBezTo>
                  <a:pt x="30145" y="65600"/>
                  <a:pt x="15823" y="54018"/>
                  <a:pt x="16023" y="33654"/>
                </a:cubicBezTo>
                <a:cubicBezTo>
                  <a:pt x="16159" y="15312"/>
                  <a:pt x="24809" y="6321"/>
                  <a:pt x="39808" y="6321"/>
                </a:cubicBezTo>
                <a:close/>
                <a:moveTo>
                  <a:pt x="0" y="0"/>
                </a:moveTo>
                <a:lnTo>
                  <a:pt x="0" y="79839"/>
                </a:lnTo>
                <a:lnTo>
                  <a:pt x="136947" y="79839"/>
                </a:lnTo>
                <a:lnTo>
                  <a:pt x="136947" y="0"/>
                </a:ln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56" name="Google Shape;1456;p17"/>
          <p:cNvGrpSpPr/>
          <p:nvPr/>
        </p:nvGrpSpPr>
        <p:grpSpPr>
          <a:xfrm rot="8100000">
            <a:off x="2197965" y="6390711"/>
            <a:ext cx="52900" cy="255264"/>
            <a:chOff x="2785650" y="3828250"/>
            <a:chExt cx="39675" cy="191450"/>
          </a:xfrm>
        </p:grpSpPr>
        <p:sp>
          <p:nvSpPr>
            <p:cNvPr id="1457" name="Google Shape;1457;p17"/>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7"/>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7"/>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0" name="Google Shape;1460;p17"/>
          <p:cNvGrpSpPr/>
          <p:nvPr/>
        </p:nvGrpSpPr>
        <p:grpSpPr>
          <a:xfrm rot="10800000">
            <a:off x="289520" y="5359344"/>
            <a:ext cx="140433" cy="371333"/>
            <a:chOff x="2581525" y="3787700"/>
            <a:chExt cx="105325" cy="278500"/>
          </a:xfrm>
        </p:grpSpPr>
        <p:sp>
          <p:nvSpPr>
            <p:cNvPr id="1461" name="Google Shape;1461;p17"/>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7"/>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7"/>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7"/>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5" name="Google Shape;1465;p17"/>
          <p:cNvSpPr/>
          <p:nvPr/>
        </p:nvSpPr>
        <p:spPr>
          <a:xfrm rot="6299960">
            <a:off x="1789389" y="5528199"/>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66" name="Google Shape;1466;p17"/>
          <p:cNvGrpSpPr/>
          <p:nvPr/>
        </p:nvGrpSpPr>
        <p:grpSpPr>
          <a:xfrm rot="7941208">
            <a:off x="11678621" y="5973717"/>
            <a:ext cx="140433" cy="371332"/>
            <a:chOff x="2581525" y="3787700"/>
            <a:chExt cx="105325" cy="278500"/>
          </a:xfrm>
        </p:grpSpPr>
        <p:sp>
          <p:nvSpPr>
            <p:cNvPr id="1467" name="Google Shape;1467;p17"/>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7"/>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7"/>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7"/>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1" name="Google Shape;1471;p17"/>
          <p:cNvSpPr/>
          <p:nvPr/>
        </p:nvSpPr>
        <p:spPr>
          <a:xfrm rot="6299960">
            <a:off x="11000689" y="5536966"/>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2" name="Google Shape;1472;p17"/>
          <p:cNvGrpSpPr/>
          <p:nvPr/>
        </p:nvGrpSpPr>
        <p:grpSpPr>
          <a:xfrm rot="8100000">
            <a:off x="11461965" y="4537911"/>
            <a:ext cx="52900" cy="255264"/>
            <a:chOff x="2785650" y="3828250"/>
            <a:chExt cx="39675" cy="191450"/>
          </a:xfrm>
        </p:grpSpPr>
        <p:sp>
          <p:nvSpPr>
            <p:cNvPr id="1473" name="Google Shape;1473;p17"/>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7"/>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7"/>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6" name="Google Shape;1476;p17"/>
          <p:cNvSpPr/>
          <p:nvPr/>
        </p:nvSpPr>
        <p:spPr>
          <a:xfrm rot="6299960">
            <a:off x="3607056" y="634483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7" name="Google Shape;1477;p17"/>
          <p:cNvSpPr/>
          <p:nvPr/>
        </p:nvSpPr>
        <p:spPr>
          <a:xfrm rot="6299960">
            <a:off x="5064723" y="5896999"/>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78" name="Google Shape;1478;p17"/>
          <p:cNvGrpSpPr/>
          <p:nvPr/>
        </p:nvGrpSpPr>
        <p:grpSpPr>
          <a:xfrm rot="10800000">
            <a:off x="889786" y="582478"/>
            <a:ext cx="140433" cy="371333"/>
            <a:chOff x="2581525" y="3787700"/>
            <a:chExt cx="105325" cy="278500"/>
          </a:xfrm>
        </p:grpSpPr>
        <p:sp>
          <p:nvSpPr>
            <p:cNvPr id="1479" name="Google Shape;1479;p17"/>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7"/>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7"/>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7"/>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83" name="Google Shape;1483;p17"/>
          <p:cNvSpPr/>
          <p:nvPr/>
        </p:nvSpPr>
        <p:spPr>
          <a:xfrm rot="6299960">
            <a:off x="419389" y="2560966"/>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4" name="Google Shape;1484;p17"/>
          <p:cNvSpPr/>
          <p:nvPr/>
        </p:nvSpPr>
        <p:spPr>
          <a:xfrm rot="6299960">
            <a:off x="5240289" y="75133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5" name="Google Shape;1485;p17"/>
          <p:cNvGrpSpPr/>
          <p:nvPr/>
        </p:nvGrpSpPr>
        <p:grpSpPr>
          <a:xfrm rot="8100000">
            <a:off x="8757398" y="437144"/>
            <a:ext cx="52900" cy="255264"/>
            <a:chOff x="2785650" y="3828250"/>
            <a:chExt cx="39675" cy="191450"/>
          </a:xfrm>
        </p:grpSpPr>
        <p:sp>
          <p:nvSpPr>
            <p:cNvPr id="1486" name="Google Shape;1486;p17"/>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7"/>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7"/>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9" name="Google Shape;1489;p17"/>
          <p:cNvGrpSpPr/>
          <p:nvPr/>
        </p:nvGrpSpPr>
        <p:grpSpPr>
          <a:xfrm rot="-5673942">
            <a:off x="11564114" y="433067"/>
            <a:ext cx="140429" cy="371324"/>
            <a:chOff x="2581525" y="3787700"/>
            <a:chExt cx="105325" cy="278500"/>
          </a:xfrm>
        </p:grpSpPr>
        <p:sp>
          <p:nvSpPr>
            <p:cNvPr id="1490" name="Google Shape;1490;p17"/>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7"/>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7"/>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7"/>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4" name="Google Shape;1494;p17"/>
          <p:cNvSpPr/>
          <p:nvPr/>
        </p:nvSpPr>
        <p:spPr>
          <a:xfrm rot="6299960">
            <a:off x="11099623" y="1462599"/>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5" name="Google Shape;1495;p17"/>
          <p:cNvSpPr/>
          <p:nvPr/>
        </p:nvSpPr>
        <p:spPr>
          <a:xfrm rot="6299960">
            <a:off x="9929356" y="417632"/>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6" name="Google Shape;1496;p17"/>
          <p:cNvSpPr/>
          <p:nvPr/>
        </p:nvSpPr>
        <p:spPr>
          <a:xfrm rot="6299960">
            <a:off x="11141189" y="282363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7" name="Google Shape;1497;p17"/>
          <p:cNvSpPr/>
          <p:nvPr/>
        </p:nvSpPr>
        <p:spPr>
          <a:xfrm rot="6299960">
            <a:off x="737289" y="1973799"/>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8" name="Google Shape;1498;p17"/>
          <p:cNvSpPr/>
          <p:nvPr/>
        </p:nvSpPr>
        <p:spPr>
          <a:xfrm rot="6299960">
            <a:off x="7163389" y="6511666"/>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99" name="Google Shape;1499;p17"/>
          <p:cNvGrpSpPr/>
          <p:nvPr/>
        </p:nvGrpSpPr>
        <p:grpSpPr>
          <a:xfrm rot="-7200044">
            <a:off x="4076989" y="5477551"/>
            <a:ext cx="52899" cy="255261"/>
            <a:chOff x="2785650" y="3828250"/>
            <a:chExt cx="39675" cy="191450"/>
          </a:xfrm>
        </p:grpSpPr>
        <p:sp>
          <p:nvSpPr>
            <p:cNvPr id="1500" name="Google Shape;1500;p17"/>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7"/>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7"/>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03" name="Google Shape;1503;p17"/>
          <p:cNvSpPr/>
          <p:nvPr/>
        </p:nvSpPr>
        <p:spPr>
          <a:xfrm rot="6299960">
            <a:off x="8928389" y="6590699"/>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4" name="Google Shape;1504;p17"/>
          <p:cNvSpPr/>
          <p:nvPr/>
        </p:nvSpPr>
        <p:spPr>
          <a:xfrm rot="6299960">
            <a:off x="6469689" y="666973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5" name="Google Shape;1505;p17"/>
          <p:cNvSpPr/>
          <p:nvPr/>
        </p:nvSpPr>
        <p:spPr>
          <a:xfrm rot="6299960">
            <a:off x="586356" y="6422282"/>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1273EB">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6" name="Google Shape;1506;p17"/>
          <p:cNvSpPr/>
          <p:nvPr/>
        </p:nvSpPr>
        <p:spPr>
          <a:xfrm rot="10800000">
            <a:off x="1029276" y="471281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7" name="Google Shape;1507;p17"/>
          <p:cNvSpPr/>
          <p:nvPr/>
        </p:nvSpPr>
        <p:spPr>
          <a:xfrm rot="10800000">
            <a:off x="457776" y="41476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8" name="Google Shape;1508;p17"/>
          <p:cNvSpPr/>
          <p:nvPr/>
        </p:nvSpPr>
        <p:spPr>
          <a:xfrm rot="10800000">
            <a:off x="800676" y="31824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9" name="Google Shape;1509;p17"/>
          <p:cNvSpPr/>
          <p:nvPr/>
        </p:nvSpPr>
        <p:spPr>
          <a:xfrm rot="10800000">
            <a:off x="419676" y="2995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0" name="Google Shape;1510;p17"/>
          <p:cNvSpPr/>
          <p:nvPr/>
        </p:nvSpPr>
        <p:spPr>
          <a:xfrm rot="10800000">
            <a:off x="1797609" y="34401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1" name="Google Shape;1511;p17"/>
          <p:cNvSpPr/>
          <p:nvPr/>
        </p:nvSpPr>
        <p:spPr>
          <a:xfrm rot="10800000">
            <a:off x="5137709" y="28051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2" name="Google Shape;1512;p17"/>
          <p:cNvSpPr/>
          <p:nvPr/>
        </p:nvSpPr>
        <p:spPr>
          <a:xfrm rot="10800000">
            <a:off x="7830109" y="3630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3" name="Google Shape;1513;p17"/>
          <p:cNvSpPr/>
          <p:nvPr/>
        </p:nvSpPr>
        <p:spPr>
          <a:xfrm rot="10800000">
            <a:off x="10725709" y="7567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4" name="Google Shape;1514;p17"/>
          <p:cNvSpPr/>
          <p:nvPr/>
        </p:nvSpPr>
        <p:spPr>
          <a:xfrm rot="10800000">
            <a:off x="11716309" y="18489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5" name="Google Shape;1515;p17"/>
          <p:cNvSpPr/>
          <p:nvPr/>
        </p:nvSpPr>
        <p:spPr>
          <a:xfrm rot="10800000">
            <a:off x="11176543" y="35253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6" name="Google Shape;1516;p17"/>
          <p:cNvSpPr/>
          <p:nvPr/>
        </p:nvSpPr>
        <p:spPr>
          <a:xfrm rot="6299960">
            <a:off x="11744423" y="400473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7" name="Google Shape;1517;p17"/>
          <p:cNvSpPr/>
          <p:nvPr/>
        </p:nvSpPr>
        <p:spPr>
          <a:xfrm rot="10800000">
            <a:off x="10598709" y="63732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8" name="Google Shape;1518;p17"/>
          <p:cNvSpPr/>
          <p:nvPr/>
        </p:nvSpPr>
        <p:spPr>
          <a:xfrm rot="10800000">
            <a:off x="7963443" y="64748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9" name="Google Shape;1519;p17"/>
          <p:cNvSpPr/>
          <p:nvPr/>
        </p:nvSpPr>
        <p:spPr>
          <a:xfrm rot="6299960">
            <a:off x="11591256" y="645773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 name="Google Shape;1520;p17"/>
          <p:cNvSpPr/>
          <p:nvPr/>
        </p:nvSpPr>
        <p:spPr>
          <a:xfrm rot="10800000">
            <a:off x="6039376" y="61827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 name="Google Shape;1521;p17"/>
          <p:cNvSpPr/>
          <p:nvPr/>
        </p:nvSpPr>
        <p:spPr>
          <a:xfrm rot="10800000">
            <a:off x="4267709" y="60049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2" name="Google Shape;1522;p17"/>
          <p:cNvSpPr/>
          <p:nvPr/>
        </p:nvSpPr>
        <p:spPr>
          <a:xfrm rot="10800000">
            <a:off x="2673843" y="58398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3" name="Google Shape;1523;p17"/>
          <p:cNvSpPr/>
          <p:nvPr/>
        </p:nvSpPr>
        <p:spPr>
          <a:xfrm rot="10800000">
            <a:off x="1048243" y="646851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4" name="Google Shape;1524;p17"/>
          <p:cNvSpPr/>
          <p:nvPr/>
        </p:nvSpPr>
        <p:spPr>
          <a:xfrm rot="6299960">
            <a:off x="3335889" y="5571382"/>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1273EB">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 name="Google Shape;1525;p17"/>
          <p:cNvSpPr/>
          <p:nvPr/>
        </p:nvSpPr>
        <p:spPr>
          <a:xfrm rot="6299960">
            <a:off x="5291689" y="6485782"/>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6" name="Google Shape;1526;p17"/>
          <p:cNvSpPr/>
          <p:nvPr/>
        </p:nvSpPr>
        <p:spPr>
          <a:xfrm rot="10800000">
            <a:off x="330776" y="15187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7" name="Google Shape;1527;p17"/>
          <p:cNvSpPr/>
          <p:nvPr/>
        </p:nvSpPr>
        <p:spPr>
          <a:xfrm rot="10800000">
            <a:off x="10357443" y="5937580"/>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8" name="Google Shape;1528;p17"/>
          <p:cNvSpPr/>
          <p:nvPr/>
        </p:nvSpPr>
        <p:spPr>
          <a:xfrm rot="10800000">
            <a:off x="11773276" y="531814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9" name="Google Shape;1529;p17"/>
          <p:cNvSpPr/>
          <p:nvPr/>
        </p:nvSpPr>
        <p:spPr>
          <a:xfrm rot="10800000">
            <a:off x="10534409" y="181391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0" name="Google Shape;1530;p17"/>
          <p:cNvSpPr/>
          <p:nvPr/>
        </p:nvSpPr>
        <p:spPr>
          <a:xfrm rot="10800000">
            <a:off x="9876176" y="1128380"/>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17"/>
          <p:cNvSpPr/>
          <p:nvPr/>
        </p:nvSpPr>
        <p:spPr>
          <a:xfrm rot="10800000">
            <a:off x="10415543" y="120691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2" name="Google Shape;1532;p17"/>
          <p:cNvSpPr/>
          <p:nvPr/>
        </p:nvSpPr>
        <p:spPr>
          <a:xfrm rot="6299960">
            <a:off x="11612889" y="119713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3" name="Google Shape;1533;p17"/>
          <p:cNvSpPr/>
          <p:nvPr/>
        </p:nvSpPr>
        <p:spPr>
          <a:xfrm rot="6299960">
            <a:off x="10920456" y="293733"/>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4" name="Google Shape;1534;p17"/>
          <p:cNvSpPr/>
          <p:nvPr/>
        </p:nvSpPr>
        <p:spPr>
          <a:xfrm rot="10800000">
            <a:off x="11751709" y="296391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5" name="Google Shape;1535;p17"/>
          <p:cNvSpPr/>
          <p:nvPr/>
        </p:nvSpPr>
        <p:spPr>
          <a:xfrm rot="6299960">
            <a:off x="11583656" y="3602332"/>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36" name="Google Shape;1536;p17"/>
          <p:cNvGrpSpPr/>
          <p:nvPr/>
        </p:nvGrpSpPr>
        <p:grpSpPr>
          <a:xfrm rot="10800000">
            <a:off x="966581" y="5706639"/>
            <a:ext cx="404615" cy="366888"/>
            <a:chOff x="4832775" y="4525200"/>
            <a:chExt cx="362125" cy="328400"/>
          </a:xfrm>
        </p:grpSpPr>
        <p:sp>
          <p:nvSpPr>
            <p:cNvPr id="1537" name="Google Shape;1537;p17"/>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7"/>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7"/>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7"/>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7"/>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7"/>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7"/>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7"/>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7"/>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7"/>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7"/>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7"/>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7"/>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7"/>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7"/>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52" name="Google Shape;1552;p17"/>
          <p:cNvSpPr/>
          <p:nvPr/>
        </p:nvSpPr>
        <p:spPr>
          <a:xfrm rot="10800000">
            <a:off x="-1418633" y="1560771"/>
            <a:ext cx="6547100" cy="6462700"/>
          </a:xfrm>
          <a:custGeom>
            <a:avLst/>
            <a:gdLst/>
            <a:ahLst/>
            <a:cxnLst/>
            <a:rect l="l" t="t" r="r" b="b"/>
            <a:pathLst>
              <a:path w="196413" h="193881" extrusionOk="0">
                <a:moveTo>
                  <a:pt x="19847" y="26883"/>
                </a:moveTo>
                <a:cubicBezTo>
                  <a:pt x="-9622" y="38504"/>
                  <a:pt x="-359" y="69171"/>
                  <a:pt x="10096" y="78733"/>
                </a:cubicBezTo>
                <a:cubicBezTo>
                  <a:pt x="20551" y="88296"/>
                  <a:pt x="64862" y="77799"/>
                  <a:pt x="82576" y="84258"/>
                </a:cubicBezTo>
                <a:cubicBezTo>
                  <a:pt x="100290" y="90717"/>
                  <a:pt x="109824" y="100325"/>
                  <a:pt x="116379" y="117488"/>
                </a:cubicBezTo>
                <a:cubicBezTo>
                  <a:pt x="122934" y="134652"/>
                  <a:pt x="112966" y="178346"/>
                  <a:pt x="121904" y="187239"/>
                </a:cubicBezTo>
                <a:cubicBezTo>
                  <a:pt x="130842" y="196132"/>
                  <a:pt x="159174" y="200552"/>
                  <a:pt x="170008" y="170846"/>
                </a:cubicBezTo>
                <a:cubicBezTo>
                  <a:pt x="180842" y="141141"/>
                  <a:pt x="211936" y="33000"/>
                  <a:pt x="186909" y="9006"/>
                </a:cubicBezTo>
                <a:cubicBezTo>
                  <a:pt x="161882" y="-14988"/>
                  <a:pt x="49316" y="15262"/>
                  <a:pt x="19847" y="26883"/>
                </a:cubicBezTo>
                <a:close/>
              </a:path>
            </a:pathLst>
          </a:custGeom>
          <a:gradFill>
            <a:gsLst>
              <a:gs pos="0">
                <a:schemeClr val="accent3"/>
              </a:gs>
              <a:gs pos="15000">
                <a:schemeClr val="accent6"/>
              </a:gs>
              <a:gs pos="34000">
                <a:schemeClr val="accent4"/>
              </a:gs>
              <a:gs pos="58999">
                <a:srgbClr val="FFD966">
                  <a:alpha val="10196"/>
                </a:srgbClr>
              </a:gs>
              <a:gs pos="65000">
                <a:srgbClr val="FFD966">
                  <a:alpha val="0"/>
                </a:srgbClr>
              </a:gs>
              <a:gs pos="100000">
                <a:srgbClr val="4949E7">
                  <a:alpha val="0"/>
                </a:srgbClr>
              </a:gs>
            </a:gsLst>
            <a:path path="circle">
              <a:fillToRect l="50000" t="50000" r="50000" b="50000"/>
            </a:path>
            <a:tileRect/>
          </a:gradFill>
          <a:ln>
            <a:noFill/>
          </a:ln>
        </p:spPr>
      </p:sp>
      <p:grpSp>
        <p:nvGrpSpPr>
          <p:cNvPr id="1553" name="Google Shape;1553;p17"/>
          <p:cNvGrpSpPr/>
          <p:nvPr/>
        </p:nvGrpSpPr>
        <p:grpSpPr>
          <a:xfrm rot="2154065">
            <a:off x="9250923" y="1098586"/>
            <a:ext cx="1558100" cy="927831"/>
            <a:chOff x="3225675" y="238200"/>
            <a:chExt cx="725350" cy="431975"/>
          </a:xfrm>
        </p:grpSpPr>
        <p:sp>
          <p:nvSpPr>
            <p:cNvPr id="1554" name="Google Shape;1554;p17"/>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7"/>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7"/>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7"/>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7"/>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7"/>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17"/>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7"/>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7"/>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7"/>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4" name="Google Shape;1564;p17"/>
          <p:cNvGrpSpPr/>
          <p:nvPr/>
        </p:nvGrpSpPr>
        <p:grpSpPr>
          <a:xfrm>
            <a:off x="1469772" y="4799984"/>
            <a:ext cx="1165489" cy="1002619"/>
            <a:chOff x="1131270" y="3652665"/>
            <a:chExt cx="722949" cy="621972"/>
          </a:xfrm>
        </p:grpSpPr>
        <p:grpSp>
          <p:nvGrpSpPr>
            <p:cNvPr id="1565" name="Google Shape;1565;p17"/>
            <p:cNvGrpSpPr/>
            <p:nvPr/>
          </p:nvGrpSpPr>
          <p:grpSpPr>
            <a:xfrm flipH="1">
              <a:off x="1131270" y="3715075"/>
              <a:ext cx="559486" cy="559562"/>
              <a:chOff x="5715100" y="2545000"/>
              <a:chExt cx="379750" cy="379750"/>
            </a:xfrm>
          </p:grpSpPr>
          <p:sp>
            <p:nvSpPr>
              <p:cNvPr id="1566" name="Google Shape;1566;p17"/>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7"/>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7"/>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7"/>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7"/>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7"/>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7"/>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7"/>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7"/>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7"/>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7"/>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7"/>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7"/>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7"/>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7"/>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7"/>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7"/>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7"/>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7"/>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7"/>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7"/>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7"/>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7"/>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7"/>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7"/>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7"/>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2" name="Google Shape;1592;p17"/>
            <p:cNvGrpSpPr/>
            <p:nvPr/>
          </p:nvGrpSpPr>
          <p:grpSpPr>
            <a:xfrm flipH="1">
              <a:off x="1690795" y="3652665"/>
              <a:ext cx="163423" cy="163415"/>
              <a:chOff x="5242300" y="323400"/>
              <a:chExt cx="228500" cy="228425"/>
            </a:xfrm>
          </p:grpSpPr>
          <p:sp>
            <p:nvSpPr>
              <p:cNvPr id="1593" name="Google Shape;1593;p17"/>
              <p:cNvSpPr/>
              <p:nvPr/>
            </p:nvSpPr>
            <p:spPr>
              <a:xfrm>
                <a:off x="5242300" y="323400"/>
                <a:ext cx="228500" cy="228425"/>
              </a:xfrm>
              <a:custGeom>
                <a:avLst/>
                <a:gdLst/>
                <a:ahLst/>
                <a:cxnLst/>
                <a:rect l="l" t="t" r="r" b="b"/>
                <a:pathLst>
                  <a:path w="9140" h="9137" extrusionOk="0">
                    <a:moveTo>
                      <a:pt x="4570" y="0"/>
                    </a:moveTo>
                    <a:cubicBezTo>
                      <a:pt x="2045" y="0"/>
                      <a:pt x="0" y="2045"/>
                      <a:pt x="0" y="4570"/>
                    </a:cubicBezTo>
                    <a:cubicBezTo>
                      <a:pt x="0" y="7093"/>
                      <a:pt x="2045" y="9137"/>
                      <a:pt x="4570" y="9137"/>
                    </a:cubicBezTo>
                    <a:cubicBezTo>
                      <a:pt x="7096" y="9137"/>
                      <a:pt x="9140" y="7093"/>
                      <a:pt x="9140" y="4570"/>
                    </a:cubicBezTo>
                    <a:cubicBezTo>
                      <a:pt x="9140" y="2045"/>
                      <a:pt x="7096" y="0"/>
                      <a:pt x="4570"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7"/>
              <p:cNvSpPr/>
              <p:nvPr/>
            </p:nvSpPr>
            <p:spPr>
              <a:xfrm>
                <a:off x="5276300" y="431100"/>
                <a:ext cx="164150" cy="118800"/>
              </a:xfrm>
              <a:custGeom>
                <a:avLst/>
                <a:gdLst/>
                <a:ahLst/>
                <a:cxnLst/>
                <a:rect l="l" t="t" r="r" b="b"/>
                <a:pathLst>
                  <a:path w="6566" h="4752" extrusionOk="0">
                    <a:moveTo>
                      <a:pt x="5031" y="431"/>
                    </a:moveTo>
                    <a:cubicBezTo>
                      <a:pt x="5113" y="598"/>
                      <a:pt x="5394" y="513"/>
                      <a:pt x="5397" y="671"/>
                    </a:cubicBezTo>
                    <a:cubicBezTo>
                      <a:pt x="5207" y="846"/>
                      <a:pt x="5082" y="901"/>
                      <a:pt x="4985" y="901"/>
                    </a:cubicBezTo>
                    <a:cubicBezTo>
                      <a:pt x="4860" y="901"/>
                      <a:pt x="4784" y="808"/>
                      <a:pt x="4682" y="759"/>
                    </a:cubicBezTo>
                    <a:cubicBezTo>
                      <a:pt x="4797" y="634"/>
                      <a:pt x="4900" y="490"/>
                      <a:pt x="5031" y="431"/>
                    </a:cubicBezTo>
                    <a:close/>
                    <a:moveTo>
                      <a:pt x="3275" y="2311"/>
                    </a:moveTo>
                    <a:cubicBezTo>
                      <a:pt x="3335" y="2311"/>
                      <a:pt x="3392" y="2350"/>
                      <a:pt x="3447" y="2376"/>
                    </a:cubicBezTo>
                    <a:cubicBezTo>
                      <a:pt x="3509" y="2407"/>
                      <a:pt x="3580" y="2423"/>
                      <a:pt x="3649" y="2423"/>
                    </a:cubicBezTo>
                    <a:cubicBezTo>
                      <a:pt x="3675" y="2423"/>
                      <a:pt x="3702" y="2420"/>
                      <a:pt x="3727" y="2416"/>
                    </a:cubicBezTo>
                    <a:cubicBezTo>
                      <a:pt x="3752" y="2410"/>
                      <a:pt x="3779" y="2404"/>
                      <a:pt x="3804" y="2404"/>
                    </a:cubicBezTo>
                    <a:cubicBezTo>
                      <a:pt x="3826" y="2404"/>
                      <a:pt x="3845" y="2409"/>
                      <a:pt x="3862" y="2422"/>
                    </a:cubicBezTo>
                    <a:cubicBezTo>
                      <a:pt x="3888" y="2442"/>
                      <a:pt x="3895" y="2481"/>
                      <a:pt x="3885" y="2514"/>
                    </a:cubicBezTo>
                    <a:cubicBezTo>
                      <a:pt x="3872" y="2548"/>
                      <a:pt x="3849" y="2571"/>
                      <a:pt x="3819" y="2590"/>
                    </a:cubicBezTo>
                    <a:cubicBezTo>
                      <a:pt x="3816" y="2593"/>
                      <a:pt x="3809" y="2597"/>
                      <a:pt x="3806" y="2600"/>
                    </a:cubicBezTo>
                    <a:cubicBezTo>
                      <a:pt x="3750" y="2630"/>
                      <a:pt x="3684" y="2639"/>
                      <a:pt x="3622" y="2643"/>
                    </a:cubicBezTo>
                    <a:cubicBezTo>
                      <a:pt x="3612" y="2644"/>
                      <a:pt x="3601" y="2644"/>
                      <a:pt x="3591" y="2644"/>
                    </a:cubicBezTo>
                    <a:cubicBezTo>
                      <a:pt x="3441" y="2644"/>
                      <a:pt x="3293" y="2608"/>
                      <a:pt x="3144" y="2608"/>
                    </a:cubicBezTo>
                    <a:cubicBezTo>
                      <a:pt x="3123" y="2608"/>
                      <a:pt x="3103" y="2608"/>
                      <a:pt x="3082" y="2610"/>
                    </a:cubicBezTo>
                    <a:cubicBezTo>
                      <a:pt x="3039" y="2614"/>
                      <a:pt x="2994" y="2622"/>
                      <a:pt x="2949" y="2622"/>
                    </a:cubicBezTo>
                    <a:cubicBezTo>
                      <a:pt x="2922" y="2622"/>
                      <a:pt x="2894" y="2619"/>
                      <a:pt x="2868" y="2610"/>
                    </a:cubicBezTo>
                    <a:cubicBezTo>
                      <a:pt x="2740" y="2573"/>
                      <a:pt x="2733" y="2399"/>
                      <a:pt x="2863" y="2399"/>
                    </a:cubicBezTo>
                    <a:cubicBezTo>
                      <a:pt x="2874" y="2399"/>
                      <a:pt x="2885" y="2400"/>
                      <a:pt x="2897" y="2402"/>
                    </a:cubicBezTo>
                    <a:cubicBezTo>
                      <a:pt x="2939" y="2413"/>
                      <a:pt x="2980" y="2431"/>
                      <a:pt x="3021" y="2431"/>
                    </a:cubicBezTo>
                    <a:cubicBezTo>
                      <a:pt x="3029" y="2431"/>
                      <a:pt x="3038" y="2431"/>
                      <a:pt x="3046" y="2429"/>
                    </a:cubicBezTo>
                    <a:cubicBezTo>
                      <a:pt x="3125" y="2416"/>
                      <a:pt x="3171" y="2327"/>
                      <a:pt x="3250" y="2314"/>
                    </a:cubicBezTo>
                    <a:cubicBezTo>
                      <a:pt x="3258" y="2312"/>
                      <a:pt x="3266" y="2311"/>
                      <a:pt x="3275" y="2311"/>
                    </a:cubicBezTo>
                    <a:close/>
                    <a:moveTo>
                      <a:pt x="6338" y="3061"/>
                    </a:moveTo>
                    <a:cubicBezTo>
                      <a:pt x="6342" y="3061"/>
                      <a:pt x="6345" y="3061"/>
                      <a:pt x="6348" y="3061"/>
                    </a:cubicBezTo>
                    <a:cubicBezTo>
                      <a:pt x="6365" y="3113"/>
                      <a:pt x="6223" y="3209"/>
                      <a:pt x="6256" y="3256"/>
                    </a:cubicBezTo>
                    <a:cubicBezTo>
                      <a:pt x="6236" y="3263"/>
                      <a:pt x="6220" y="3267"/>
                      <a:pt x="6208" y="3267"/>
                    </a:cubicBezTo>
                    <a:cubicBezTo>
                      <a:pt x="6110" y="3267"/>
                      <a:pt x="6219" y="3061"/>
                      <a:pt x="6338" y="3061"/>
                    </a:cubicBezTo>
                    <a:close/>
                    <a:moveTo>
                      <a:pt x="4991" y="0"/>
                    </a:moveTo>
                    <a:cubicBezTo>
                      <a:pt x="4682" y="0"/>
                      <a:pt x="4371" y="85"/>
                      <a:pt x="4105" y="246"/>
                    </a:cubicBezTo>
                    <a:cubicBezTo>
                      <a:pt x="4139" y="318"/>
                      <a:pt x="4119" y="414"/>
                      <a:pt x="4056" y="470"/>
                    </a:cubicBezTo>
                    <a:cubicBezTo>
                      <a:pt x="4172" y="446"/>
                      <a:pt x="4287" y="427"/>
                      <a:pt x="4402" y="407"/>
                    </a:cubicBezTo>
                    <a:lnTo>
                      <a:pt x="4402" y="407"/>
                    </a:lnTo>
                    <a:cubicBezTo>
                      <a:pt x="4192" y="624"/>
                      <a:pt x="3882" y="707"/>
                      <a:pt x="3592" y="802"/>
                    </a:cubicBezTo>
                    <a:cubicBezTo>
                      <a:pt x="3306" y="898"/>
                      <a:pt x="3003" y="1033"/>
                      <a:pt x="2861" y="1303"/>
                    </a:cubicBezTo>
                    <a:cubicBezTo>
                      <a:pt x="2996" y="1233"/>
                      <a:pt x="3131" y="1165"/>
                      <a:pt x="3266" y="1095"/>
                    </a:cubicBezTo>
                    <a:lnTo>
                      <a:pt x="3266" y="1095"/>
                    </a:lnTo>
                    <a:cubicBezTo>
                      <a:pt x="3220" y="1290"/>
                      <a:pt x="3095" y="1464"/>
                      <a:pt x="2927" y="1569"/>
                    </a:cubicBezTo>
                    <a:cubicBezTo>
                      <a:pt x="2821" y="1632"/>
                      <a:pt x="2707" y="1668"/>
                      <a:pt x="2604" y="1730"/>
                    </a:cubicBezTo>
                    <a:cubicBezTo>
                      <a:pt x="2502" y="1797"/>
                      <a:pt x="2414" y="1902"/>
                      <a:pt x="2417" y="2024"/>
                    </a:cubicBezTo>
                    <a:cubicBezTo>
                      <a:pt x="2420" y="2133"/>
                      <a:pt x="2499" y="2238"/>
                      <a:pt x="2466" y="2343"/>
                    </a:cubicBezTo>
                    <a:cubicBezTo>
                      <a:pt x="2426" y="2461"/>
                      <a:pt x="2275" y="2488"/>
                      <a:pt x="2154" y="2501"/>
                    </a:cubicBezTo>
                    <a:cubicBezTo>
                      <a:pt x="1435" y="2580"/>
                      <a:pt x="741" y="2857"/>
                      <a:pt x="165" y="3291"/>
                    </a:cubicBezTo>
                    <a:cubicBezTo>
                      <a:pt x="105" y="3338"/>
                      <a:pt x="0" y="3387"/>
                      <a:pt x="20" y="3473"/>
                    </a:cubicBezTo>
                    <a:cubicBezTo>
                      <a:pt x="43" y="3561"/>
                      <a:pt x="128" y="3634"/>
                      <a:pt x="198" y="3690"/>
                    </a:cubicBezTo>
                    <a:cubicBezTo>
                      <a:pt x="882" y="4243"/>
                      <a:pt x="1725" y="4605"/>
                      <a:pt x="2601" y="4714"/>
                    </a:cubicBezTo>
                    <a:cubicBezTo>
                      <a:pt x="2799" y="4739"/>
                      <a:pt x="2999" y="4752"/>
                      <a:pt x="3199" y="4752"/>
                    </a:cubicBezTo>
                    <a:cubicBezTo>
                      <a:pt x="3882" y="4752"/>
                      <a:pt x="4563" y="4605"/>
                      <a:pt x="5183" y="4322"/>
                    </a:cubicBezTo>
                    <a:cubicBezTo>
                      <a:pt x="5650" y="4108"/>
                      <a:pt x="6091" y="3809"/>
                      <a:pt x="6381" y="3387"/>
                    </a:cubicBezTo>
                    <a:cubicBezTo>
                      <a:pt x="6388" y="3377"/>
                      <a:pt x="6397" y="3364"/>
                      <a:pt x="6404" y="3354"/>
                    </a:cubicBezTo>
                    <a:cubicBezTo>
                      <a:pt x="6503" y="3192"/>
                      <a:pt x="6565" y="2975"/>
                      <a:pt x="6433" y="2847"/>
                    </a:cubicBezTo>
                    <a:cubicBezTo>
                      <a:pt x="6377" y="2792"/>
                      <a:pt x="6305" y="2771"/>
                      <a:pt x="6227" y="2771"/>
                    </a:cubicBezTo>
                    <a:cubicBezTo>
                      <a:pt x="6124" y="2771"/>
                      <a:pt x="6011" y="2807"/>
                      <a:pt x="5913" y="2847"/>
                    </a:cubicBezTo>
                    <a:cubicBezTo>
                      <a:pt x="5920" y="2762"/>
                      <a:pt x="5927" y="2672"/>
                      <a:pt x="5933" y="2584"/>
                    </a:cubicBezTo>
                    <a:cubicBezTo>
                      <a:pt x="6151" y="2548"/>
                      <a:pt x="6358" y="2472"/>
                      <a:pt x="6549" y="2360"/>
                    </a:cubicBezTo>
                    <a:cubicBezTo>
                      <a:pt x="6384" y="2007"/>
                      <a:pt x="6094" y="1715"/>
                      <a:pt x="5745" y="1543"/>
                    </a:cubicBezTo>
                    <a:cubicBezTo>
                      <a:pt x="5762" y="1438"/>
                      <a:pt x="5834" y="1352"/>
                      <a:pt x="5883" y="1260"/>
                    </a:cubicBezTo>
                    <a:cubicBezTo>
                      <a:pt x="5933" y="1165"/>
                      <a:pt x="5956" y="1039"/>
                      <a:pt x="5883" y="960"/>
                    </a:cubicBezTo>
                    <a:cubicBezTo>
                      <a:pt x="5846" y="921"/>
                      <a:pt x="5797" y="906"/>
                      <a:pt x="5744" y="906"/>
                    </a:cubicBezTo>
                    <a:cubicBezTo>
                      <a:pt x="5673" y="906"/>
                      <a:pt x="5594" y="934"/>
                      <a:pt x="5528" y="964"/>
                    </a:cubicBezTo>
                    <a:cubicBezTo>
                      <a:pt x="5567" y="855"/>
                      <a:pt x="5611" y="747"/>
                      <a:pt x="5654" y="634"/>
                    </a:cubicBezTo>
                    <a:cubicBezTo>
                      <a:pt x="5666" y="601"/>
                      <a:pt x="5680" y="562"/>
                      <a:pt x="5670" y="525"/>
                    </a:cubicBezTo>
                    <a:cubicBezTo>
                      <a:pt x="5660" y="473"/>
                      <a:pt x="5607" y="440"/>
                      <a:pt x="5564" y="411"/>
                    </a:cubicBezTo>
                    <a:cubicBezTo>
                      <a:pt x="5446" y="322"/>
                      <a:pt x="5367" y="183"/>
                      <a:pt x="5347" y="39"/>
                    </a:cubicBezTo>
                    <a:cubicBezTo>
                      <a:pt x="5230" y="13"/>
                      <a:pt x="5110" y="0"/>
                      <a:pt x="4991" y="0"/>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7"/>
              <p:cNvSpPr/>
              <p:nvPr/>
            </p:nvSpPr>
            <p:spPr>
              <a:xfrm>
                <a:off x="5249625" y="374425"/>
                <a:ext cx="213700" cy="23150"/>
              </a:xfrm>
              <a:custGeom>
                <a:avLst/>
                <a:gdLst/>
                <a:ahLst/>
                <a:cxnLst/>
                <a:rect l="l" t="t" r="r" b="b"/>
                <a:pathLst>
                  <a:path w="8548" h="926" extrusionOk="0">
                    <a:moveTo>
                      <a:pt x="4455" y="3"/>
                    </a:moveTo>
                    <a:cubicBezTo>
                      <a:pt x="4379" y="3"/>
                      <a:pt x="4304" y="3"/>
                      <a:pt x="4228" y="4"/>
                    </a:cubicBezTo>
                    <a:cubicBezTo>
                      <a:pt x="2967" y="11"/>
                      <a:pt x="1633" y="1"/>
                      <a:pt x="366" y="175"/>
                    </a:cubicBezTo>
                    <a:cubicBezTo>
                      <a:pt x="221" y="412"/>
                      <a:pt x="99" y="663"/>
                      <a:pt x="0" y="926"/>
                    </a:cubicBezTo>
                    <a:cubicBezTo>
                      <a:pt x="13" y="926"/>
                      <a:pt x="26" y="926"/>
                      <a:pt x="39" y="926"/>
                    </a:cubicBezTo>
                    <a:cubicBezTo>
                      <a:pt x="1491" y="926"/>
                      <a:pt x="2953" y="748"/>
                      <a:pt x="4406" y="745"/>
                    </a:cubicBezTo>
                    <a:cubicBezTo>
                      <a:pt x="4441" y="745"/>
                      <a:pt x="4476" y="745"/>
                      <a:pt x="4511" y="745"/>
                    </a:cubicBezTo>
                    <a:cubicBezTo>
                      <a:pt x="5859" y="745"/>
                      <a:pt x="7203" y="804"/>
                      <a:pt x="8548" y="909"/>
                    </a:cubicBezTo>
                    <a:cubicBezTo>
                      <a:pt x="8446" y="639"/>
                      <a:pt x="8318" y="382"/>
                      <a:pt x="8169" y="139"/>
                    </a:cubicBezTo>
                    <a:cubicBezTo>
                      <a:pt x="6931" y="52"/>
                      <a:pt x="5693" y="3"/>
                      <a:pt x="4455" y="3"/>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7"/>
              <p:cNvSpPr/>
              <p:nvPr/>
            </p:nvSpPr>
            <p:spPr>
              <a:xfrm>
                <a:off x="5242300" y="399275"/>
                <a:ext cx="227950" cy="44825"/>
              </a:xfrm>
              <a:custGeom>
                <a:avLst/>
                <a:gdLst/>
                <a:ahLst/>
                <a:cxnLst/>
                <a:rect l="l" t="t" r="r" b="b"/>
                <a:pathLst>
                  <a:path w="9118" h="1793" extrusionOk="0">
                    <a:moveTo>
                      <a:pt x="8766" y="1"/>
                    </a:moveTo>
                    <a:cubicBezTo>
                      <a:pt x="8508" y="1"/>
                      <a:pt x="8247" y="65"/>
                      <a:pt x="8004" y="212"/>
                    </a:cubicBezTo>
                    <a:cubicBezTo>
                      <a:pt x="8004" y="212"/>
                      <a:pt x="8001" y="212"/>
                      <a:pt x="8001" y="215"/>
                    </a:cubicBezTo>
                    <a:cubicBezTo>
                      <a:pt x="7526" y="179"/>
                      <a:pt x="7050" y="157"/>
                      <a:pt x="6573" y="157"/>
                    </a:cubicBezTo>
                    <a:cubicBezTo>
                      <a:pt x="6136" y="157"/>
                      <a:pt x="5698" y="176"/>
                      <a:pt x="5262" y="218"/>
                    </a:cubicBezTo>
                    <a:cubicBezTo>
                      <a:pt x="4883" y="254"/>
                      <a:pt x="4505" y="307"/>
                      <a:pt x="4126" y="367"/>
                    </a:cubicBezTo>
                    <a:cubicBezTo>
                      <a:pt x="4023" y="332"/>
                      <a:pt x="3935" y="318"/>
                      <a:pt x="3855" y="318"/>
                    </a:cubicBezTo>
                    <a:cubicBezTo>
                      <a:pt x="3656" y="318"/>
                      <a:pt x="3506" y="406"/>
                      <a:pt x="3292" y="495"/>
                    </a:cubicBezTo>
                    <a:cubicBezTo>
                      <a:pt x="3141" y="521"/>
                      <a:pt x="2990" y="544"/>
                      <a:pt x="2838" y="567"/>
                    </a:cubicBezTo>
                    <a:cubicBezTo>
                      <a:pt x="2795" y="531"/>
                      <a:pt x="2746" y="475"/>
                      <a:pt x="2617" y="416"/>
                    </a:cubicBezTo>
                    <a:cubicBezTo>
                      <a:pt x="2493" y="360"/>
                      <a:pt x="2420" y="307"/>
                      <a:pt x="2275" y="297"/>
                    </a:cubicBezTo>
                    <a:cubicBezTo>
                      <a:pt x="2271" y="297"/>
                      <a:pt x="2267" y="297"/>
                      <a:pt x="2263" y="297"/>
                    </a:cubicBezTo>
                    <a:cubicBezTo>
                      <a:pt x="2098" y="297"/>
                      <a:pt x="1665" y="534"/>
                      <a:pt x="1488" y="672"/>
                    </a:cubicBezTo>
                    <a:cubicBezTo>
                      <a:pt x="1441" y="539"/>
                      <a:pt x="1331" y="430"/>
                      <a:pt x="1184" y="430"/>
                    </a:cubicBezTo>
                    <a:cubicBezTo>
                      <a:pt x="1148" y="430"/>
                      <a:pt x="1108" y="437"/>
                      <a:pt x="1067" y="452"/>
                    </a:cubicBezTo>
                    <a:cubicBezTo>
                      <a:pt x="807" y="544"/>
                      <a:pt x="576" y="649"/>
                      <a:pt x="356" y="771"/>
                    </a:cubicBezTo>
                    <a:cubicBezTo>
                      <a:pt x="260" y="775"/>
                      <a:pt x="165" y="775"/>
                      <a:pt x="69" y="778"/>
                    </a:cubicBezTo>
                    <a:cubicBezTo>
                      <a:pt x="26" y="1025"/>
                      <a:pt x="0" y="1275"/>
                      <a:pt x="0" y="1535"/>
                    </a:cubicBezTo>
                    <a:cubicBezTo>
                      <a:pt x="0" y="1621"/>
                      <a:pt x="10" y="1707"/>
                      <a:pt x="13" y="1792"/>
                    </a:cubicBezTo>
                    <a:cubicBezTo>
                      <a:pt x="214" y="1670"/>
                      <a:pt x="412" y="1558"/>
                      <a:pt x="613" y="1453"/>
                    </a:cubicBezTo>
                    <a:cubicBezTo>
                      <a:pt x="776" y="1465"/>
                      <a:pt x="940" y="1471"/>
                      <a:pt x="1105" y="1471"/>
                    </a:cubicBezTo>
                    <a:cubicBezTo>
                      <a:pt x="1567" y="1471"/>
                      <a:pt x="2033" y="1427"/>
                      <a:pt x="2499" y="1364"/>
                    </a:cubicBezTo>
                    <a:cubicBezTo>
                      <a:pt x="2532" y="1394"/>
                      <a:pt x="2565" y="1420"/>
                      <a:pt x="2598" y="1433"/>
                    </a:cubicBezTo>
                    <a:cubicBezTo>
                      <a:pt x="2681" y="1468"/>
                      <a:pt x="2758" y="1482"/>
                      <a:pt x="2831" y="1482"/>
                    </a:cubicBezTo>
                    <a:cubicBezTo>
                      <a:pt x="3125" y="1482"/>
                      <a:pt x="3358" y="1254"/>
                      <a:pt x="3645" y="1183"/>
                    </a:cubicBezTo>
                    <a:cubicBezTo>
                      <a:pt x="3652" y="1180"/>
                      <a:pt x="3661" y="1180"/>
                      <a:pt x="3668" y="1180"/>
                    </a:cubicBezTo>
                    <a:cubicBezTo>
                      <a:pt x="3714" y="1170"/>
                      <a:pt x="3760" y="1160"/>
                      <a:pt x="3813" y="1160"/>
                    </a:cubicBezTo>
                    <a:cubicBezTo>
                      <a:pt x="4256" y="1163"/>
                      <a:pt x="4526" y="1573"/>
                      <a:pt x="4988" y="1573"/>
                    </a:cubicBezTo>
                    <a:cubicBezTo>
                      <a:pt x="5003" y="1573"/>
                      <a:pt x="5019" y="1573"/>
                      <a:pt x="5035" y="1572"/>
                    </a:cubicBezTo>
                    <a:cubicBezTo>
                      <a:pt x="5564" y="1538"/>
                      <a:pt x="5766" y="1098"/>
                      <a:pt x="6263" y="1098"/>
                    </a:cubicBezTo>
                    <a:cubicBezTo>
                      <a:pt x="6353" y="1098"/>
                      <a:pt x="6453" y="1113"/>
                      <a:pt x="6565" y="1146"/>
                    </a:cubicBezTo>
                    <a:cubicBezTo>
                      <a:pt x="6890" y="1240"/>
                      <a:pt x="7108" y="1436"/>
                      <a:pt x="7426" y="1436"/>
                    </a:cubicBezTo>
                    <a:cubicBezTo>
                      <a:pt x="7489" y="1436"/>
                      <a:pt x="7556" y="1428"/>
                      <a:pt x="7629" y="1410"/>
                    </a:cubicBezTo>
                    <a:cubicBezTo>
                      <a:pt x="7836" y="1361"/>
                      <a:pt x="7915" y="1249"/>
                      <a:pt x="8097" y="1127"/>
                    </a:cubicBezTo>
                    <a:cubicBezTo>
                      <a:pt x="8166" y="1081"/>
                      <a:pt x="8238" y="1035"/>
                      <a:pt x="8307" y="988"/>
                    </a:cubicBezTo>
                    <a:cubicBezTo>
                      <a:pt x="8577" y="1025"/>
                      <a:pt x="8848" y="1067"/>
                      <a:pt x="9117" y="1107"/>
                    </a:cubicBezTo>
                    <a:cubicBezTo>
                      <a:pt x="9085" y="722"/>
                      <a:pt x="8995" y="353"/>
                      <a:pt x="8874" y="5"/>
                    </a:cubicBezTo>
                    <a:cubicBezTo>
                      <a:pt x="8838" y="2"/>
                      <a:pt x="8802" y="1"/>
                      <a:pt x="87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7"/>
              <p:cNvSpPr/>
              <p:nvPr/>
            </p:nvSpPr>
            <p:spPr>
              <a:xfrm>
                <a:off x="5444375" y="442725"/>
                <a:ext cx="26125" cy="29600"/>
              </a:xfrm>
              <a:custGeom>
                <a:avLst/>
                <a:gdLst/>
                <a:ahLst/>
                <a:cxnLst/>
                <a:rect l="l" t="t" r="r" b="b"/>
                <a:pathLst>
                  <a:path w="1045" h="1184" extrusionOk="0">
                    <a:moveTo>
                      <a:pt x="856" y="0"/>
                    </a:moveTo>
                    <a:cubicBezTo>
                      <a:pt x="832" y="0"/>
                      <a:pt x="805" y="2"/>
                      <a:pt x="777" y="5"/>
                    </a:cubicBezTo>
                    <a:cubicBezTo>
                      <a:pt x="774" y="8"/>
                      <a:pt x="771" y="8"/>
                      <a:pt x="771" y="8"/>
                    </a:cubicBezTo>
                    <a:cubicBezTo>
                      <a:pt x="646" y="8"/>
                      <a:pt x="517" y="21"/>
                      <a:pt x="415" y="21"/>
                    </a:cubicBezTo>
                    <a:cubicBezTo>
                      <a:pt x="181" y="21"/>
                      <a:pt x="0" y="255"/>
                      <a:pt x="66" y="479"/>
                    </a:cubicBezTo>
                    <a:cubicBezTo>
                      <a:pt x="162" y="815"/>
                      <a:pt x="488" y="1147"/>
                      <a:pt x="840" y="1183"/>
                    </a:cubicBezTo>
                    <a:cubicBezTo>
                      <a:pt x="955" y="821"/>
                      <a:pt x="1025" y="440"/>
                      <a:pt x="1044" y="45"/>
                    </a:cubicBezTo>
                    <a:cubicBezTo>
                      <a:pt x="990" y="15"/>
                      <a:pt x="930" y="0"/>
                      <a:pt x="856"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7"/>
              <p:cNvSpPr/>
              <p:nvPr/>
            </p:nvSpPr>
            <p:spPr>
              <a:xfrm>
                <a:off x="5261800" y="342075"/>
                <a:ext cx="183175" cy="31725"/>
              </a:xfrm>
              <a:custGeom>
                <a:avLst/>
                <a:gdLst/>
                <a:ahLst/>
                <a:cxnLst/>
                <a:rect l="l" t="t" r="r" b="b"/>
                <a:pathLst>
                  <a:path w="7327" h="1269" extrusionOk="0">
                    <a:moveTo>
                      <a:pt x="6290" y="1"/>
                    </a:moveTo>
                    <a:cubicBezTo>
                      <a:pt x="5450" y="4"/>
                      <a:pt x="4597" y="109"/>
                      <a:pt x="3981" y="126"/>
                    </a:cubicBezTo>
                    <a:cubicBezTo>
                      <a:pt x="3817" y="129"/>
                      <a:pt x="3645" y="130"/>
                      <a:pt x="3468" y="130"/>
                    </a:cubicBezTo>
                    <a:cubicBezTo>
                      <a:pt x="3355" y="130"/>
                      <a:pt x="3240" y="130"/>
                      <a:pt x="3123" y="130"/>
                    </a:cubicBezTo>
                    <a:cubicBezTo>
                      <a:pt x="2395" y="130"/>
                      <a:pt x="1603" y="141"/>
                      <a:pt x="883" y="297"/>
                    </a:cubicBezTo>
                    <a:cubicBezTo>
                      <a:pt x="544" y="577"/>
                      <a:pt x="248" y="903"/>
                      <a:pt x="0" y="1268"/>
                    </a:cubicBezTo>
                    <a:cubicBezTo>
                      <a:pt x="626" y="1143"/>
                      <a:pt x="1242" y="982"/>
                      <a:pt x="1887" y="929"/>
                    </a:cubicBezTo>
                    <a:cubicBezTo>
                      <a:pt x="2638" y="870"/>
                      <a:pt x="3395" y="877"/>
                      <a:pt x="4146" y="860"/>
                    </a:cubicBezTo>
                    <a:cubicBezTo>
                      <a:pt x="4782" y="846"/>
                      <a:pt x="5420" y="816"/>
                      <a:pt x="6054" y="816"/>
                    </a:cubicBezTo>
                    <a:cubicBezTo>
                      <a:pt x="6182" y="816"/>
                      <a:pt x="6310" y="818"/>
                      <a:pt x="6437" y="820"/>
                    </a:cubicBezTo>
                    <a:cubicBezTo>
                      <a:pt x="6737" y="827"/>
                      <a:pt x="7033" y="877"/>
                      <a:pt x="7326" y="929"/>
                    </a:cubicBezTo>
                    <a:cubicBezTo>
                      <a:pt x="7030" y="567"/>
                      <a:pt x="6681" y="254"/>
                      <a:pt x="6290"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7"/>
              <p:cNvSpPr/>
              <p:nvPr/>
            </p:nvSpPr>
            <p:spPr>
              <a:xfrm>
                <a:off x="5246825" y="461325"/>
                <a:ext cx="189600" cy="39650"/>
              </a:xfrm>
              <a:custGeom>
                <a:avLst/>
                <a:gdLst/>
                <a:ahLst/>
                <a:cxnLst/>
                <a:rect l="l" t="t" r="r" b="b"/>
                <a:pathLst>
                  <a:path w="7584" h="1586" extrusionOk="0">
                    <a:moveTo>
                      <a:pt x="7454" y="0"/>
                    </a:moveTo>
                    <a:cubicBezTo>
                      <a:pt x="7448" y="0"/>
                      <a:pt x="7443" y="1"/>
                      <a:pt x="7438" y="2"/>
                    </a:cubicBezTo>
                    <a:cubicBezTo>
                      <a:pt x="6074" y="206"/>
                      <a:pt x="4823" y="831"/>
                      <a:pt x="3450" y="831"/>
                    </a:cubicBezTo>
                    <a:cubicBezTo>
                      <a:pt x="3252" y="831"/>
                      <a:pt x="3052" y="818"/>
                      <a:pt x="2848" y="789"/>
                    </a:cubicBezTo>
                    <a:cubicBezTo>
                      <a:pt x="2067" y="679"/>
                      <a:pt x="1054" y="318"/>
                      <a:pt x="145" y="318"/>
                    </a:cubicBezTo>
                    <a:cubicBezTo>
                      <a:pt x="97" y="318"/>
                      <a:pt x="48" y="319"/>
                      <a:pt x="0" y="321"/>
                    </a:cubicBezTo>
                    <a:cubicBezTo>
                      <a:pt x="86" y="614"/>
                      <a:pt x="198" y="894"/>
                      <a:pt x="339" y="1161"/>
                    </a:cubicBezTo>
                    <a:cubicBezTo>
                      <a:pt x="708" y="1173"/>
                      <a:pt x="1084" y="1197"/>
                      <a:pt x="1465" y="1272"/>
                    </a:cubicBezTo>
                    <a:cubicBezTo>
                      <a:pt x="2154" y="1413"/>
                      <a:pt x="2846" y="1585"/>
                      <a:pt x="3554" y="1585"/>
                    </a:cubicBezTo>
                    <a:cubicBezTo>
                      <a:pt x="3560" y="1585"/>
                      <a:pt x="3566" y="1585"/>
                      <a:pt x="3573" y="1585"/>
                    </a:cubicBezTo>
                    <a:cubicBezTo>
                      <a:pt x="5064" y="1582"/>
                      <a:pt x="6091" y="535"/>
                      <a:pt x="7484" y="160"/>
                    </a:cubicBezTo>
                    <a:cubicBezTo>
                      <a:pt x="7584" y="135"/>
                      <a:pt x="7545" y="0"/>
                      <a:pt x="7454"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7"/>
              <p:cNvSpPr/>
              <p:nvPr/>
            </p:nvSpPr>
            <p:spPr>
              <a:xfrm>
                <a:off x="5295450" y="513550"/>
                <a:ext cx="146325" cy="38275"/>
              </a:xfrm>
              <a:custGeom>
                <a:avLst/>
                <a:gdLst/>
                <a:ahLst/>
                <a:cxnLst/>
                <a:rect l="l" t="t" r="r" b="b"/>
                <a:pathLst>
                  <a:path w="5853" h="1531" extrusionOk="0">
                    <a:moveTo>
                      <a:pt x="5852" y="0"/>
                    </a:moveTo>
                    <a:cubicBezTo>
                      <a:pt x="5635" y="82"/>
                      <a:pt x="5411" y="158"/>
                      <a:pt x="5204" y="250"/>
                    </a:cubicBezTo>
                    <a:cubicBezTo>
                      <a:pt x="4555" y="537"/>
                      <a:pt x="4021" y="912"/>
                      <a:pt x="3284" y="961"/>
                    </a:cubicBezTo>
                    <a:cubicBezTo>
                      <a:pt x="3127" y="972"/>
                      <a:pt x="2968" y="976"/>
                      <a:pt x="2809" y="976"/>
                    </a:cubicBezTo>
                    <a:cubicBezTo>
                      <a:pt x="2262" y="976"/>
                      <a:pt x="1708" y="925"/>
                      <a:pt x="1166" y="902"/>
                    </a:cubicBezTo>
                    <a:cubicBezTo>
                      <a:pt x="870" y="890"/>
                      <a:pt x="463" y="818"/>
                      <a:pt x="86" y="818"/>
                    </a:cubicBezTo>
                    <a:cubicBezTo>
                      <a:pt x="58" y="818"/>
                      <a:pt x="29" y="819"/>
                      <a:pt x="1" y="820"/>
                    </a:cubicBezTo>
                    <a:cubicBezTo>
                      <a:pt x="709" y="1268"/>
                      <a:pt x="1546" y="1531"/>
                      <a:pt x="2444" y="1531"/>
                    </a:cubicBezTo>
                    <a:cubicBezTo>
                      <a:pt x="3801" y="1531"/>
                      <a:pt x="5016" y="938"/>
                      <a:pt x="5852"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7"/>
              <p:cNvSpPr/>
              <p:nvPr/>
            </p:nvSpPr>
            <p:spPr>
              <a:xfrm>
                <a:off x="5274150" y="484100"/>
                <a:ext cx="185650" cy="49700"/>
              </a:xfrm>
              <a:custGeom>
                <a:avLst/>
                <a:gdLst/>
                <a:ahLst/>
                <a:cxnLst/>
                <a:rect l="l" t="t" r="r" b="b"/>
                <a:pathLst>
                  <a:path w="7426" h="1988" extrusionOk="0">
                    <a:moveTo>
                      <a:pt x="6566" y="1"/>
                    </a:moveTo>
                    <a:cubicBezTo>
                      <a:pt x="6414" y="1"/>
                      <a:pt x="6267" y="14"/>
                      <a:pt x="6131" y="45"/>
                    </a:cubicBezTo>
                    <a:cubicBezTo>
                      <a:pt x="5515" y="191"/>
                      <a:pt x="5176" y="796"/>
                      <a:pt x="4560" y="1010"/>
                    </a:cubicBezTo>
                    <a:cubicBezTo>
                      <a:pt x="3733" y="1292"/>
                      <a:pt x="2782" y="1372"/>
                      <a:pt x="1834" y="1372"/>
                    </a:cubicBezTo>
                    <a:cubicBezTo>
                      <a:pt x="1209" y="1372"/>
                      <a:pt x="586" y="1337"/>
                      <a:pt x="0" y="1303"/>
                    </a:cubicBezTo>
                    <a:lnTo>
                      <a:pt x="0" y="1303"/>
                    </a:lnTo>
                    <a:cubicBezTo>
                      <a:pt x="142" y="1448"/>
                      <a:pt x="293" y="1586"/>
                      <a:pt x="454" y="1715"/>
                    </a:cubicBezTo>
                    <a:cubicBezTo>
                      <a:pt x="1174" y="1895"/>
                      <a:pt x="1897" y="1987"/>
                      <a:pt x="2632" y="1987"/>
                    </a:cubicBezTo>
                    <a:cubicBezTo>
                      <a:pt x="3108" y="1987"/>
                      <a:pt x="3590" y="1949"/>
                      <a:pt x="4080" y="1870"/>
                    </a:cubicBezTo>
                    <a:cubicBezTo>
                      <a:pt x="4594" y="1788"/>
                      <a:pt x="5077" y="1606"/>
                      <a:pt x="5489" y="1290"/>
                    </a:cubicBezTo>
                    <a:cubicBezTo>
                      <a:pt x="5802" y="1046"/>
                      <a:pt x="6036" y="618"/>
                      <a:pt x="6467" y="546"/>
                    </a:cubicBezTo>
                    <a:cubicBezTo>
                      <a:pt x="6517" y="538"/>
                      <a:pt x="6570" y="535"/>
                      <a:pt x="6626" y="535"/>
                    </a:cubicBezTo>
                    <a:cubicBezTo>
                      <a:pt x="6782" y="535"/>
                      <a:pt x="6961" y="562"/>
                      <a:pt x="7145" y="598"/>
                    </a:cubicBezTo>
                    <a:cubicBezTo>
                      <a:pt x="7247" y="437"/>
                      <a:pt x="7343" y="266"/>
                      <a:pt x="7425" y="92"/>
                    </a:cubicBezTo>
                    <a:cubicBezTo>
                      <a:pt x="7139" y="43"/>
                      <a:pt x="6843" y="1"/>
                      <a:pt x="65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7"/>
              <p:cNvSpPr/>
              <p:nvPr/>
            </p:nvSpPr>
            <p:spPr>
              <a:xfrm>
                <a:off x="5316700" y="463400"/>
                <a:ext cx="105325" cy="37575"/>
              </a:xfrm>
              <a:custGeom>
                <a:avLst/>
                <a:gdLst/>
                <a:ahLst/>
                <a:cxnLst/>
                <a:rect l="l" t="t" r="r" b="b"/>
                <a:pathLst>
                  <a:path w="4213" h="1503" extrusionOk="0">
                    <a:moveTo>
                      <a:pt x="4188" y="1"/>
                    </a:moveTo>
                    <a:cubicBezTo>
                      <a:pt x="3188" y="215"/>
                      <a:pt x="2233" y="597"/>
                      <a:pt x="1229" y="712"/>
                    </a:cubicBezTo>
                    <a:cubicBezTo>
                      <a:pt x="1067" y="893"/>
                      <a:pt x="807" y="979"/>
                      <a:pt x="593" y="1078"/>
                    </a:cubicBezTo>
                    <a:cubicBezTo>
                      <a:pt x="383" y="1173"/>
                      <a:pt x="188" y="1305"/>
                      <a:pt x="0" y="1440"/>
                    </a:cubicBezTo>
                    <a:cubicBezTo>
                      <a:pt x="244" y="1474"/>
                      <a:pt x="488" y="1502"/>
                      <a:pt x="739" y="1502"/>
                    </a:cubicBezTo>
                    <a:cubicBezTo>
                      <a:pt x="752" y="1502"/>
                      <a:pt x="765" y="1502"/>
                      <a:pt x="778" y="1502"/>
                    </a:cubicBezTo>
                    <a:cubicBezTo>
                      <a:pt x="2094" y="1499"/>
                      <a:pt x="3050" y="683"/>
                      <a:pt x="4212" y="235"/>
                    </a:cubicBezTo>
                    <a:cubicBezTo>
                      <a:pt x="4179" y="169"/>
                      <a:pt x="4166" y="90"/>
                      <a:pt x="4185" y="11"/>
                    </a:cubicBezTo>
                    <a:cubicBezTo>
                      <a:pt x="4185" y="8"/>
                      <a:pt x="4188" y="4"/>
                      <a:pt x="4188"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7"/>
              <p:cNvSpPr/>
              <p:nvPr/>
            </p:nvSpPr>
            <p:spPr>
              <a:xfrm>
                <a:off x="5295450" y="515600"/>
                <a:ext cx="140900" cy="36225"/>
              </a:xfrm>
              <a:custGeom>
                <a:avLst/>
                <a:gdLst/>
                <a:ahLst/>
                <a:cxnLst/>
                <a:rect l="l" t="t" r="r" b="b"/>
                <a:pathLst>
                  <a:path w="5636" h="1449" extrusionOk="0">
                    <a:moveTo>
                      <a:pt x="5635" y="0"/>
                    </a:moveTo>
                    <a:lnTo>
                      <a:pt x="5635" y="0"/>
                    </a:lnTo>
                    <a:cubicBezTo>
                      <a:pt x="5486" y="53"/>
                      <a:pt x="5342" y="109"/>
                      <a:pt x="5204" y="168"/>
                    </a:cubicBezTo>
                    <a:cubicBezTo>
                      <a:pt x="4555" y="455"/>
                      <a:pt x="4021" y="830"/>
                      <a:pt x="3284" y="879"/>
                    </a:cubicBezTo>
                    <a:cubicBezTo>
                      <a:pt x="3127" y="890"/>
                      <a:pt x="2968" y="894"/>
                      <a:pt x="2809" y="894"/>
                    </a:cubicBezTo>
                    <a:cubicBezTo>
                      <a:pt x="2262" y="894"/>
                      <a:pt x="1708" y="843"/>
                      <a:pt x="1166" y="820"/>
                    </a:cubicBezTo>
                    <a:cubicBezTo>
                      <a:pt x="870" y="808"/>
                      <a:pt x="463" y="736"/>
                      <a:pt x="86" y="736"/>
                    </a:cubicBezTo>
                    <a:cubicBezTo>
                      <a:pt x="58" y="736"/>
                      <a:pt x="29" y="737"/>
                      <a:pt x="1" y="738"/>
                    </a:cubicBezTo>
                    <a:cubicBezTo>
                      <a:pt x="709" y="1186"/>
                      <a:pt x="1546" y="1449"/>
                      <a:pt x="2444" y="1449"/>
                    </a:cubicBezTo>
                    <a:cubicBezTo>
                      <a:pt x="3643" y="1449"/>
                      <a:pt x="4729" y="985"/>
                      <a:pt x="5546" y="227"/>
                    </a:cubicBezTo>
                    <a:cubicBezTo>
                      <a:pt x="5569" y="148"/>
                      <a:pt x="5599" y="73"/>
                      <a:pt x="5635"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7"/>
              <p:cNvSpPr/>
              <p:nvPr/>
            </p:nvSpPr>
            <p:spPr>
              <a:xfrm>
                <a:off x="5274150" y="484225"/>
                <a:ext cx="167125" cy="49575"/>
              </a:xfrm>
              <a:custGeom>
                <a:avLst/>
                <a:gdLst/>
                <a:ahLst/>
                <a:cxnLst/>
                <a:rect l="l" t="t" r="r" b="b"/>
                <a:pathLst>
                  <a:path w="6685" h="1983" extrusionOk="0">
                    <a:moveTo>
                      <a:pt x="6556" y="1"/>
                    </a:moveTo>
                    <a:cubicBezTo>
                      <a:pt x="6408" y="1"/>
                      <a:pt x="6263" y="8"/>
                      <a:pt x="6131" y="40"/>
                    </a:cubicBezTo>
                    <a:cubicBezTo>
                      <a:pt x="5515" y="186"/>
                      <a:pt x="5176" y="791"/>
                      <a:pt x="4560" y="1005"/>
                    </a:cubicBezTo>
                    <a:cubicBezTo>
                      <a:pt x="3733" y="1287"/>
                      <a:pt x="2782" y="1367"/>
                      <a:pt x="1834" y="1367"/>
                    </a:cubicBezTo>
                    <a:cubicBezTo>
                      <a:pt x="1209" y="1367"/>
                      <a:pt x="586" y="1332"/>
                      <a:pt x="0" y="1298"/>
                    </a:cubicBezTo>
                    <a:lnTo>
                      <a:pt x="0" y="1298"/>
                    </a:lnTo>
                    <a:cubicBezTo>
                      <a:pt x="142" y="1443"/>
                      <a:pt x="293" y="1581"/>
                      <a:pt x="454" y="1710"/>
                    </a:cubicBezTo>
                    <a:cubicBezTo>
                      <a:pt x="1174" y="1890"/>
                      <a:pt x="1897" y="1982"/>
                      <a:pt x="2632" y="1982"/>
                    </a:cubicBezTo>
                    <a:cubicBezTo>
                      <a:pt x="3108" y="1982"/>
                      <a:pt x="3590" y="1944"/>
                      <a:pt x="4080" y="1865"/>
                    </a:cubicBezTo>
                    <a:cubicBezTo>
                      <a:pt x="4594" y="1783"/>
                      <a:pt x="5077" y="1601"/>
                      <a:pt x="5489" y="1285"/>
                    </a:cubicBezTo>
                    <a:cubicBezTo>
                      <a:pt x="5802" y="1041"/>
                      <a:pt x="6036" y="613"/>
                      <a:pt x="6467" y="541"/>
                    </a:cubicBezTo>
                    <a:lnTo>
                      <a:pt x="6497" y="541"/>
                    </a:lnTo>
                    <a:cubicBezTo>
                      <a:pt x="6451" y="498"/>
                      <a:pt x="6421" y="435"/>
                      <a:pt x="6467" y="370"/>
                    </a:cubicBezTo>
                    <a:cubicBezTo>
                      <a:pt x="6530" y="287"/>
                      <a:pt x="6606" y="225"/>
                      <a:pt x="6685" y="159"/>
                    </a:cubicBezTo>
                    <a:cubicBezTo>
                      <a:pt x="6674" y="159"/>
                      <a:pt x="6665" y="155"/>
                      <a:pt x="6655" y="155"/>
                    </a:cubicBezTo>
                    <a:cubicBezTo>
                      <a:pt x="6562" y="152"/>
                      <a:pt x="6530" y="67"/>
                      <a:pt x="655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05" name="Google Shape;1605;p17"/>
          <p:cNvGrpSpPr/>
          <p:nvPr/>
        </p:nvGrpSpPr>
        <p:grpSpPr>
          <a:xfrm>
            <a:off x="1020845" y="5105254"/>
            <a:ext cx="296089" cy="296145"/>
            <a:chOff x="4242575" y="3071725"/>
            <a:chExt cx="418600" cy="418600"/>
          </a:xfrm>
        </p:grpSpPr>
        <p:sp>
          <p:nvSpPr>
            <p:cNvPr id="1606" name="Google Shape;1606;p17"/>
            <p:cNvSpPr/>
            <p:nvPr/>
          </p:nvSpPr>
          <p:spPr>
            <a:xfrm>
              <a:off x="4242575" y="3071725"/>
              <a:ext cx="418600" cy="418600"/>
            </a:xfrm>
            <a:custGeom>
              <a:avLst/>
              <a:gdLst/>
              <a:ahLst/>
              <a:cxnLst/>
              <a:rect l="l" t="t" r="r" b="b"/>
              <a:pathLst>
                <a:path w="16744" h="16744" extrusionOk="0">
                  <a:moveTo>
                    <a:pt x="8370" y="0"/>
                  </a:moveTo>
                  <a:cubicBezTo>
                    <a:pt x="3747" y="0"/>
                    <a:pt x="1" y="3751"/>
                    <a:pt x="1" y="8373"/>
                  </a:cubicBezTo>
                  <a:cubicBezTo>
                    <a:pt x="1" y="12996"/>
                    <a:pt x="3747" y="16743"/>
                    <a:pt x="8370" y="16743"/>
                  </a:cubicBezTo>
                  <a:cubicBezTo>
                    <a:pt x="12996" y="16743"/>
                    <a:pt x="16743" y="12996"/>
                    <a:pt x="16743" y="8373"/>
                  </a:cubicBezTo>
                  <a:cubicBezTo>
                    <a:pt x="16743" y="3751"/>
                    <a:pt x="12996" y="0"/>
                    <a:pt x="837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7"/>
            <p:cNvSpPr/>
            <p:nvPr/>
          </p:nvSpPr>
          <p:spPr>
            <a:xfrm>
              <a:off x="4618675" y="3154700"/>
              <a:ext cx="7025" cy="13775"/>
            </a:xfrm>
            <a:custGeom>
              <a:avLst/>
              <a:gdLst/>
              <a:ahLst/>
              <a:cxnLst/>
              <a:rect l="l" t="t" r="r" b="b"/>
              <a:pathLst>
                <a:path w="281" h="551" extrusionOk="0">
                  <a:moveTo>
                    <a:pt x="0" y="0"/>
                  </a:moveTo>
                  <a:lnTo>
                    <a:pt x="0" y="0"/>
                  </a:lnTo>
                  <a:cubicBezTo>
                    <a:pt x="23" y="185"/>
                    <a:pt x="40" y="369"/>
                    <a:pt x="56" y="550"/>
                  </a:cubicBezTo>
                  <a:cubicBezTo>
                    <a:pt x="132" y="504"/>
                    <a:pt x="211" y="455"/>
                    <a:pt x="280" y="402"/>
                  </a:cubicBezTo>
                  <a:cubicBezTo>
                    <a:pt x="188" y="267"/>
                    <a:pt x="99" y="132"/>
                    <a:pt x="0"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7"/>
            <p:cNvSpPr/>
            <p:nvPr/>
          </p:nvSpPr>
          <p:spPr>
            <a:xfrm>
              <a:off x="4620900" y="3175425"/>
              <a:ext cx="29475" cy="44000"/>
            </a:xfrm>
            <a:custGeom>
              <a:avLst/>
              <a:gdLst/>
              <a:ahLst/>
              <a:cxnLst/>
              <a:rect l="l" t="t" r="r" b="b"/>
              <a:pathLst>
                <a:path w="1179" h="1760" extrusionOk="0">
                  <a:moveTo>
                    <a:pt x="458" y="1"/>
                  </a:moveTo>
                  <a:cubicBezTo>
                    <a:pt x="323" y="133"/>
                    <a:pt x="171" y="251"/>
                    <a:pt x="10" y="356"/>
                  </a:cubicBezTo>
                  <a:cubicBezTo>
                    <a:pt x="16" y="515"/>
                    <a:pt x="30" y="677"/>
                    <a:pt x="30" y="835"/>
                  </a:cubicBezTo>
                  <a:cubicBezTo>
                    <a:pt x="33" y="1140"/>
                    <a:pt x="24" y="1450"/>
                    <a:pt x="1" y="1759"/>
                  </a:cubicBezTo>
                  <a:cubicBezTo>
                    <a:pt x="415" y="1713"/>
                    <a:pt x="823" y="1654"/>
                    <a:pt x="1179" y="1575"/>
                  </a:cubicBezTo>
                  <a:cubicBezTo>
                    <a:pt x="995" y="1022"/>
                    <a:pt x="747" y="495"/>
                    <a:pt x="45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7"/>
            <p:cNvSpPr/>
            <p:nvPr/>
          </p:nvSpPr>
          <p:spPr>
            <a:xfrm>
              <a:off x="4627225" y="3166875"/>
              <a:ext cx="2600" cy="4250"/>
            </a:xfrm>
            <a:custGeom>
              <a:avLst/>
              <a:gdLst/>
              <a:ahLst/>
              <a:cxnLst/>
              <a:rect l="l" t="t" r="r" b="b"/>
              <a:pathLst>
                <a:path w="104" h="170" extrusionOk="0">
                  <a:moveTo>
                    <a:pt x="0" y="1"/>
                  </a:moveTo>
                  <a:cubicBezTo>
                    <a:pt x="34" y="57"/>
                    <a:pt x="70" y="113"/>
                    <a:pt x="103" y="169"/>
                  </a:cubicBezTo>
                  <a:cubicBezTo>
                    <a:pt x="70" y="113"/>
                    <a:pt x="34" y="57"/>
                    <a:pt x="0"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7"/>
            <p:cNvSpPr/>
            <p:nvPr/>
          </p:nvSpPr>
          <p:spPr>
            <a:xfrm>
              <a:off x="4524750" y="3259000"/>
              <a:ext cx="136425" cy="69000"/>
            </a:xfrm>
            <a:custGeom>
              <a:avLst/>
              <a:gdLst/>
              <a:ahLst/>
              <a:cxnLst/>
              <a:rect l="l" t="t" r="r" b="b"/>
              <a:pathLst>
                <a:path w="5457" h="2760" extrusionOk="0">
                  <a:moveTo>
                    <a:pt x="5403" y="1"/>
                  </a:moveTo>
                  <a:cubicBezTo>
                    <a:pt x="5098" y="21"/>
                    <a:pt x="4792" y="27"/>
                    <a:pt x="4492" y="27"/>
                  </a:cubicBezTo>
                  <a:cubicBezTo>
                    <a:pt x="4169" y="27"/>
                    <a:pt x="3853" y="20"/>
                    <a:pt x="3553" y="16"/>
                  </a:cubicBezTo>
                  <a:cubicBezTo>
                    <a:pt x="3478" y="244"/>
                    <a:pt x="3395" y="464"/>
                    <a:pt x="3289" y="679"/>
                  </a:cubicBezTo>
                  <a:cubicBezTo>
                    <a:pt x="3026" y="1212"/>
                    <a:pt x="2642" y="1676"/>
                    <a:pt x="2163" y="2016"/>
                  </a:cubicBezTo>
                  <a:cubicBezTo>
                    <a:pt x="3274" y="1989"/>
                    <a:pt x="4360" y="1861"/>
                    <a:pt x="5420" y="1633"/>
                  </a:cubicBezTo>
                  <a:lnTo>
                    <a:pt x="5420" y="1633"/>
                  </a:lnTo>
                  <a:cubicBezTo>
                    <a:pt x="5400" y="1861"/>
                    <a:pt x="5371" y="2088"/>
                    <a:pt x="5331" y="2308"/>
                  </a:cubicBezTo>
                  <a:cubicBezTo>
                    <a:pt x="4251" y="2501"/>
                    <a:pt x="3150" y="2587"/>
                    <a:pt x="2059" y="2587"/>
                  </a:cubicBezTo>
                  <a:cubicBezTo>
                    <a:pt x="1673" y="2587"/>
                    <a:pt x="1288" y="2576"/>
                    <a:pt x="906" y="2555"/>
                  </a:cubicBezTo>
                  <a:cubicBezTo>
                    <a:pt x="610" y="2615"/>
                    <a:pt x="306" y="2641"/>
                    <a:pt x="1" y="2644"/>
                  </a:cubicBezTo>
                  <a:cubicBezTo>
                    <a:pt x="675" y="2713"/>
                    <a:pt x="1353" y="2753"/>
                    <a:pt x="2032" y="2759"/>
                  </a:cubicBezTo>
                  <a:cubicBezTo>
                    <a:pt x="2077" y="2759"/>
                    <a:pt x="2122" y="2760"/>
                    <a:pt x="2167" y="2760"/>
                  </a:cubicBezTo>
                  <a:cubicBezTo>
                    <a:pt x="3215" y="2760"/>
                    <a:pt x="4259" y="2680"/>
                    <a:pt x="5295" y="2516"/>
                  </a:cubicBezTo>
                  <a:cubicBezTo>
                    <a:pt x="5400" y="1989"/>
                    <a:pt x="5456" y="1443"/>
                    <a:pt x="5456" y="882"/>
                  </a:cubicBezTo>
                  <a:cubicBezTo>
                    <a:pt x="5456" y="583"/>
                    <a:pt x="5433" y="290"/>
                    <a:pt x="5403"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7"/>
            <p:cNvSpPr/>
            <p:nvPr/>
          </p:nvSpPr>
          <p:spPr>
            <a:xfrm>
              <a:off x="4617200" y="3225650"/>
              <a:ext cx="41750" cy="26125"/>
            </a:xfrm>
            <a:custGeom>
              <a:avLst/>
              <a:gdLst/>
              <a:ahLst/>
              <a:cxnLst/>
              <a:rect l="l" t="t" r="r" b="b"/>
              <a:pathLst>
                <a:path w="1670" h="1045" extrusionOk="0">
                  <a:moveTo>
                    <a:pt x="1456" y="1"/>
                  </a:moveTo>
                  <a:cubicBezTo>
                    <a:pt x="959" y="136"/>
                    <a:pt x="431" y="212"/>
                    <a:pt x="96" y="254"/>
                  </a:cubicBezTo>
                  <a:cubicBezTo>
                    <a:pt x="73" y="446"/>
                    <a:pt x="40" y="633"/>
                    <a:pt x="0" y="817"/>
                  </a:cubicBezTo>
                  <a:cubicBezTo>
                    <a:pt x="431" y="814"/>
                    <a:pt x="863" y="804"/>
                    <a:pt x="1298" y="788"/>
                  </a:cubicBezTo>
                  <a:cubicBezTo>
                    <a:pt x="1408" y="781"/>
                    <a:pt x="1520" y="777"/>
                    <a:pt x="1628" y="774"/>
                  </a:cubicBezTo>
                  <a:lnTo>
                    <a:pt x="1628" y="774"/>
                  </a:lnTo>
                  <a:cubicBezTo>
                    <a:pt x="1640" y="843"/>
                    <a:pt x="1651" y="913"/>
                    <a:pt x="1661" y="983"/>
                  </a:cubicBezTo>
                  <a:lnTo>
                    <a:pt x="1661" y="983"/>
                  </a:lnTo>
                  <a:cubicBezTo>
                    <a:pt x="1651" y="913"/>
                    <a:pt x="1642" y="843"/>
                    <a:pt x="1630" y="774"/>
                  </a:cubicBezTo>
                  <a:cubicBezTo>
                    <a:pt x="1629" y="774"/>
                    <a:pt x="1629" y="774"/>
                    <a:pt x="1628" y="774"/>
                  </a:cubicBezTo>
                  <a:lnTo>
                    <a:pt x="1628" y="774"/>
                  </a:lnTo>
                  <a:cubicBezTo>
                    <a:pt x="1583" y="512"/>
                    <a:pt x="1527" y="253"/>
                    <a:pt x="1456" y="1"/>
                  </a:cubicBezTo>
                  <a:close/>
                  <a:moveTo>
                    <a:pt x="1661" y="983"/>
                  </a:moveTo>
                  <a:cubicBezTo>
                    <a:pt x="1664" y="1003"/>
                    <a:pt x="1667" y="1024"/>
                    <a:pt x="1670" y="1045"/>
                  </a:cubicBezTo>
                  <a:cubicBezTo>
                    <a:pt x="1667" y="1024"/>
                    <a:pt x="1664" y="1003"/>
                    <a:pt x="1661" y="983"/>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7"/>
            <p:cNvSpPr/>
            <p:nvPr/>
          </p:nvSpPr>
          <p:spPr>
            <a:xfrm>
              <a:off x="4285300" y="3407750"/>
              <a:ext cx="2825" cy="3400"/>
            </a:xfrm>
            <a:custGeom>
              <a:avLst/>
              <a:gdLst/>
              <a:ahLst/>
              <a:cxnLst/>
              <a:rect l="l" t="t" r="r" b="b"/>
              <a:pathLst>
                <a:path w="113" h="136" extrusionOk="0">
                  <a:moveTo>
                    <a:pt x="112" y="135"/>
                  </a:moveTo>
                  <a:cubicBezTo>
                    <a:pt x="76" y="89"/>
                    <a:pt x="37" y="46"/>
                    <a:pt x="0" y="0"/>
                  </a:cubicBezTo>
                  <a:cubicBezTo>
                    <a:pt x="37" y="46"/>
                    <a:pt x="76" y="89"/>
                    <a:pt x="112" y="135"/>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7"/>
            <p:cNvSpPr/>
            <p:nvPr/>
          </p:nvSpPr>
          <p:spPr>
            <a:xfrm>
              <a:off x="4243725" y="3303025"/>
              <a:ext cx="413425" cy="187300"/>
            </a:xfrm>
            <a:custGeom>
              <a:avLst/>
              <a:gdLst/>
              <a:ahLst/>
              <a:cxnLst/>
              <a:rect l="l" t="t" r="r" b="b"/>
              <a:pathLst>
                <a:path w="16537" h="7492" extrusionOk="0">
                  <a:moveTo>
                    <a:pt x="1" y="1"/>
                  </a:moveTo>
                  <a:cubicBezTo>
                    <a:pt x="27" y="258"/>
                    <a:pt x="66" y="507"/>
                    <a:pt x="116" y="755"/>
                  </a:cubicBezTo>
                  <a:cubicBezTo>
                    <a:pt x="3534" y="2586"/>
                    <a:pt x="7300" y="3751"/>
                    <a:pt x="11163" y="4146"/>
                  </a:cubicBezTo>
                  <a:cubicBezTo>
                    <a:pt x="12073" y="4240"/>
                    <a:pt x="12995" y="4299"/>
                    <a:pt x="13915" y="4299"/>
                  </a:cubicBezTo>
                  <a:cubicBezTo>
                    <a:pt x="14251" y="4299"/>
                    <a:pt x="14585" y="4291"/>
                    <a:pt x="14919" y="4274"/>
                  </a:cubicBezTo>
                  <a:lnTo>
                    <a:pt x="14919" y="4274"/>
                  </a:lnTo>
                  <a:cubicBezTo>
                    <a:pt x="14781" y="4449"/>
                    <a:pt x="14640" y="4624"/>
                    <a:pt x="14485" y="4788"/>
                  </a:cubicBezTo>
                  <a:cubicBezTo>
                    <a:pt x="14317" y="4788"/>
                    <a:pt x="14146" y="4791"/>
                    <a:pt x="13977" y="4791"/>
                  </a:cubicBezTo>
                  <a:cubicBezTo>
                    <a:pt x="13939" y="4799"/>
                    <a:pt x="13869" y="4802"/>
                    <a:pt x="13774" y="4802"/>
                  </a:cubicBezTo>
                  <a:cubicBezTo>
                    <a:pt x="13247" y="4802"/>
                    <a:pt x="11963" y="4698"/>
                    <a:pt x="11327" y="4633"/>
                  </a:cubicBezTo>
                  <a:cubicBezTo>
                    <a:pt x="7418" y="4222"/>
                    <a:pt x="3659" y="3013"/>
                    <a:pt x="215" y="1159"/>
                  </a:cubicBezTo>
                  <a:lnTo>
                    <a:pt x="215" y="1159"/>
                  </a:lnTo>
                  <a:cubicBezTo>
                    <a:pt x="491" y="2259"/>
                    <a:pt x="978" y="3277"/>
                    <a:pt x="1640" y="4156"/>
                  </a:cubicBezTo>
                  <a:cubicBezTo>
                    <a:pt x="2187" y="4433"/>
                    <a:pt x="2747" y="4680"/>
                    <a:pt x="3323" y="4887"/>
                  </a:cubicBezTo>
                  <a:cubicBezTo>
                    <a:pt x="5245" y="5578"/>
                    <a:pt x="7274" y="5911"/>
                    <a:pt x="9299" y="6112"/>
                  </a:cubicBezTo>
                  <a:cubicBezTo>
                    <a:pt x="10267" y="6207"/>
                    <a:pt x="11242" y="6286"/>
                    <a:pt x="12216" y="6303"/>
                  </a:cubicBezTo>
                  <a:lnTo>
                    <a:pt x="12628" y="6303"/>
                  </a:lnTo>
                  <a:cubicBezTo>
                    <a:pt x="12374" y="6454"/>
                    <a:pt x="12114" y="6592"/>
                    <a:pt x="11848" y="6715"/>
                  </a:cubicBezTo>
                  <a:cubicBezTo>
                    <a:pt x="11419" y="6698"/>
                    <a:pt x="11008" y="6671"/>
                    <a:pt x="10632" y="6648"/>
                  </a:cubicBezTo>
                  <a:cubicBezTo>
                    <a:pt x="9220" y="6566"/>
                    <a:pt x="7807" y="6431"/>
                    <a:pt x="6415" y="6184"/>
                  </a:cubicBezTo>
                  <a:cubicBezTo>
                    <a:pt x="5045" y="5944"/>
                    <a:pt x="3695" y="5569"/>
                    <a:pt x="2414" y="5035"/>
                  </a:cubicBezTo>
                  <a:lnTo>
                    <a:pt x="2414" y="5035"/>
                  </a:lnTo>
                  <a:cubicBezTo>
                    <a:pt x="3929" y="6550"/>
                    <a:pt x="6016" y="7491"/>
                    <a:pt x="8324" y="7491"/>
                  </a:cubicBezTo>
                  <a:cubicBezTo>
                    <a:pt x="12391" y="7491"/>
                    <a:pt x="15775" y="4597"/>
                    <a:pt x="16536" y="755"/>
                  </a:cubicBezTo>
                  <a:lnTo>
                    <a:pt x="16536" y="755"/>
                  </a:lnTo>
                  <a:cubicBezTo>
                    <a:pt x="16503" y="919"/>
                    <a:pt x="16467" y="1080"/>
                    <a:pt x="16424" y="1238"/>
                  </a:cubicBezTo>
                  <a:cubicBezTo>
                    <a:pt x="16174" y="1278"/>
                    <a:pt x="15977" y="1308"/>
                    <a:pt x="15864" y="1325"/>
                  </a:cubicBezTo>
                  <a:cubicBezTo>
                    <a:pt x="14936" y="1453"/>
                    <a:pt x="14002" y="1516"/>
                    <a:pt x="13069" y="1516"/>
                  </a:cubicBezTo>
                  <a:cubicBezTo>
                    <a:pt x="11209" y="1516"/>
                    <a:pt x="9352" y="1267"/>
                    <a:pt x="7550" y="791"/>
                  </a:cubicBezTo>
                  <a:cubicBezTo>
                    <a:pt x="7392" y="748"/>
                    <a:pt x="7238" y="702"/>
                    <a:pt x="7083" y="656"/>
                  </a:cubicBezTo>
                  <a:cubicBezTo>
                    <a:pt x="6503" y="741"/>
                    <a:pt x="5976" y="966"/>
                    <a:pt x="5453" y="1209"/>
                  </a:cubicBezTo>
                  <a:cubicBezTo>
                    <a:pt x="6220" y="1532"/>
                    <a:pt x="7014" y="1788"/>
                    <a:pt x="7833" y="1973"/>
                  </a:cubicBezTo>
                  <a:cubicBezTo>
                    <a:pt x="9267" y="2299"/>
                    <a:pt x="10736" y="2400"/>
                    <a:pt x="12208" y="2400"/>
                  </a:cubicBezTo>
                  <a:cubicBezTo>
                    <a:pt x="13248" y="2400"/>
                    <a:pt x="14290" y="2350"/>
                    <a:pt x="15321" y="2293"/>
                  </a:cubicBezTo>
                  <a:cubicBezTo>
                    <a:pt x="15323" y="2292"/>
                    <a:pt x="15325" y="2292"/>
                    <a:pt x="15327" y="2292"/>
                  </a:cubicBezTo>
                  <a:cubicBezTo>
                    <a:pt x="15427" y="2292"/>
                    <a:pt x="15424" y="2451"/>
                    <a:pt x="15321" y="2457"/>
                  </a:cubicBezTo>
                  <a:cubicBezTo>
                    <a:pt x="14393" y="2513"/>
                    <a:pt x="13470" y="2550"/>
                    <a:pt x="12555" y="2550"/>
                  </a:cubicBezTo>
                  <a:cubicBezTo>
                    <a:pt x="9995" y="2550"/>
                    <a:pt x="7505" y="2265"/>
                    <a:pt x="5173" y="1341"/>
                  </a:cubicBezTo>
                  <a:cubicBezTo>
                    <a:pt x="4959" y="1440"/>
                    <a:pt x="4745" y="1539"/>
                    <a:pt x="4525" y="1624"/>
                  </a:cubicBezTo>
                  <a:cubicBezTo>
                    <a:pt x="4439" y="1660"/>
                    <a:pt x="4347" y="1690"/>
                    <a:pt x="4258" y="1717"/>
                  </a:cubicBezTo>
                  <a:cubicBezTo>
                    <a:pt x="4841" y="2009"/>
                    <a:pt x="5440" y="2259"/>
                    <a:pt x="6055" y="2463"/>
                  </a:cubicBezTo>
                  <a:cubicBezTo>
                    <a:pt x="8076" y="3138"/>
                    <a:pt x="10215" y="3372"/>
                    <a:pt x="12337" y="3372"/>
                  </a:cubicBezTo>
                  <a:cubicBezTo>
                    <a:pt x="12369" y="3372"/>
                    <a:pt x="12401" y="3372"/>
                    <a:pt x="12433" y="3372"/>
                  </a:cubicBezTo>
                  <a:cubicBezTo>
                    <a:pt x="13461" y="3369"/>
                    <a:pt x="14534" y="3340"/>
                    <a:pt x="15604" y="3253"/>
                  </a:cubicBezTo>
                  <a:lnTo>
                    <a:pt x="15604" y="3253"/>
                  </a:lnTo>
                  <a:cubicBezTo>
                    <a:pt x="15535" y="3376"/>
                    <a:pt x="15463" y="3498"/>
                    <a:pt x="15387" y="3616"/>
                  </a:cubicBezTo>
                  <a:cubicBezTo>
                    <a:pt x="14327" y="3708"/>
                    <a:pt x="13266" y="3741"/>
                    <a:pt x="12266" y="3758"/>
                  </a:cubicBezTo>
                  <a:cubicBezTo>
                    <a:pt x="12118" y="3760"/>
                    <a:pt x="11970" y="3762"/>
                    <a:pt x="11822" y="3762"/>
                  </a:cubicBezTo>
                  <a:cubicBezTo>
                    <a:pt x="9700" y="3762"/>
                    <a:pt x="7552" y="3491"/>
                    <a:pt x="5549" y="2776"/>
                  </a:cubicBezTo>
                  <a:cubicBezTo>
                    <a:pt x="4894" y="2542"/>
                    <a:pt x="4218" y="2236"/>
                    <a:pt x="3557" y="1871"/>
                  </a:cubicBezTo>
                  <a:cubicBezTo>
                    <a:pt x="3429" y="1886"/>
                    <a:pt x="3301" y="1893"/>
                    <a:pt x="3174" y="1893"/>
                  </a:cubicBezTo>
                  <a:cubicBezTo>
                    <a:pt x="2683" y="1893"/>
                    <a:pt x="2195" y="1779"/>
                    <a:pt x="1733" y="1528"/>
                  </a:cubicBezTo>
                  <a:cubicBezTo>
                    <a:pt x="1057" y="1159"/>
                    <a:pt x="488" y="603"/>
                    <a:pt x="1"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7"/>
            <p:cNvSpPr/>
            <p:nvPr/>
          </p:nvSpPr>
          <p:spPr>
            <a:xfrm>
              <a:off x="4296325" y="3420900"/>
              <a:ext cx="3900" cy="4225"/>
            </a:xfrm>
            <a:custGeom>
              <a:avLst/>
              <a:gdLst/>
              <a:ahLst/>
              <a:cxnLst/>
              <a:rect l="l" t="t" r="r" b="b"/>
              <a:pathLst>
                <a:path w="156" h="169" extrusionOk="0">
                  <a:moveTo>
                    <a:pt x="155" y="169"/>
                  </a:moveTo>
                  <a:cubicBezTo>
                    <a:pt x="103" y="113"/>
                    <a:pt x="53" y="57"/>
                    <a:pt x="0" y="0"/>
                  </a:cubicBezTo>
                  <a:cubicBezTo>
                    <a:pt x="53" y="57"/>
                    <a:pt x="103" y="113"/>
                    <a:pt x="155" y="169"/>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7"/>
            <p:cNvSpPr/>
            <p:nvPr/>
          </p:nvSpPr>
          <p:spPr>
            <a:xfrm>
              <a:off x="4246625" y="3322050"/>
              <a:ext cx="425" cy="1675"/>
            </a:xfrm>
            <a:custGeom>
              <a:avLst/>
              <a:gdLst/>
              <a:ahLst/>
              <a:cxnLst/>
              <a:rect l="l" t="t" r="r" b="b"/>
              <a:pathLst>
                <a:path w="17" h="67" extrusionOk="0">
                  <a:moveTo>
                    <a:pt x="17" y="67"/>
                  </a:moveTo>
                  <a:cubicBezTo>
                    <a:pt x="10" y="43"/>
                    <a:pt x="6" y="23"/>
                    <a:pt x="0" y="0"/>
                  </a:cubicBezTo>
                  <a:cubicBezTo>
                    <a:pt x="6" y="23"/>
                    <a:pt x="10" y="43"/>
                    <a:pt x="17" y="67"/>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7"/>
            <p:cNvSpPr/>
            <p:nvPr/>
          </p:nvSpPr>
          <p:spPr>
            <a:xfrm>
              <a:off x="4242650" y="3257100"/>
              <a:ext cx="107525" cy="92700"/>
            </a:xfrm>
            <a:custGeom>
              <a:avLst/>
              <a:gdLst/>
              <a:ahLst/>
              <a:cxnLst/>
              <a:rect l="l" t="t" r="r" b="b"/>
              <a:pathLst>
                <a:path w="4301" h="3708" extrusionOk="0">
                  <a:moveTo>
                    <a:pt x="53" y="1"/>
                  </a:moveTo>
                  <a:cubicBezTo>
                    <a:pt x="21" y="280"/>
                    <a:pt x="4" y="566"/>
                    <a:pt x="1" y="856"/>
                  </a:cubicBezTo>
                  <a:cubicBezTo>
                    <a:pt x="989" y="2019"/>
                    <a:pt x="2273" y="2984"/>
                    <a:pt x="3600" y="3708"/>
                  </a:cubicBezTo>
                  <a:cubicBezTo>
                    <a:pt x="3834" y="3682"/>
                    <a:pt x="4071" y="3629"/>
                    <a:pt x="4301" y="3554"/>
                  </a:cubicBezTo>
                  <a:cubicBezTo>
                    <a:pt x="3214" y="3010"/>
                    <a:pt x="2200" y="2318"/>
                    <a:pt x="1317" y="1489"/>
                  </a:cubicBezTo>
                  <a:cubicBezTo>
                    <a:pt x="820" y="1018"/>
                    <a:pt x="413" y="521"/>
                    <a:pt x="53"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7"/>
            <p:cNvSpPr/>
            <p:nvPr/>
          </p:nvSpPr>
          <p:spPr>
            <a:xfrm>
              <a:off x="4332625" y="3345925"/>
              <a:ext cx="301225" cy="51150"/>
            </a:xfrm>
            <a:custGeom>
              <a:avLst/>
              <a:gdLst/>
              <a:ahLst/>
              <a:cxnLst/>
              <a:rect l="l" t="t" r="r" b="b"/>
              <a:pathLst>
                <a:path w="12049" h="2046" extrusionOk="0">
                  <a:moveTo>
                    <a:pt x="702" y="1"/>
                  </a:moveTo>
                  <a:cubicBezTo>
                    <a:pt x="472" y="76"/>
                    <a:pt x="235" y="129"/>
                    <a:pt x="1" y="155"/>
                  </a:cubicBezTo>
                  <a:cubicBezTo>
                    <a:pt x="662" y="520"/>
                    <a:pt x="1338" y="826"/>
                    <a:pt x="1993" y="1060"/>
                  </a:cubicBezTo>
                  <a:cubicBezTo>
                    <a:pt x="3996" y="1775"/>
                    <a:pt x="6144" y="2046"/>
                    <a:pt x="8266" y="2046"/>
                  </a:cubicBezTo>
                  <a:cubicBezTo>
                    <a:pt x="8414" y="2046"/>
                    <a:pt x="8562" y="2044"/>
                    <a:pt x="8710" y="2042"/>
                  </a:cubicBezTo>
                  <a:cubicBezTo>
                    <a:pt x="9710" y="2025"/>
                    <a:pt x="10771" y="1992"/>
                    <a:pt x="11831" y="1900"/>
                  </a:cubicBezTo>
                  <a:cubicBezTo>
                    <a:pt x="11907" y="1782"/>
                    <a:pt x="11979" y="1660"/>
                    <a:pt x="12048" y="1537"/>
                  </a:cubicBezTo>
                  <a:lnTo>
                    <a:pt x="12048" y="1537"/>
                  </a:lnTo>
                  <a:cubicBezTo>
                    <a:pt x="10978" y="1624"/>
                    <a:pt x="9905" y="1653"/>
                    <a:pt x="8877" y="1656"/>
                  </a:cubicBezTo>
                  <a:cubicBezTo>
                    <a:pt x="8845" y="1656"/>
                    <a:pt x="8813" y="1656"/>
                    <a:pt x="8781" y="1656"/>
                  </a:cubicBezTo>
                  <a:cubicBezTo>
                    <a:pt x="6659" y="1656"/>
                    <a:pt x="4520" y="1422"/>
                    <a:pt x="2499" y="747"/>
                  </a:cubicBezTo>
                  <a:cubicBezTo>
                    <a:pt x="1884" y="543"/>
                    <a:pt x="1285" y="293"/>
                    <a:pt x="70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7"/>
            <p:cNvSpPr/>
            <p:nvPr/>
          </p:nvSpPr>
          <p:spPr>
            <a:xfrm>
              <a:off x="4247025" y="3323700"/>
              <a:ext cx="2075" cy="8325"/>
            </a:xfrm>
            <a:custGeom>
              <a:avLst/>
              <a:gdLst/>
              <a:ahLst/>
              <a:cxnLst/>
              <a:rect l="l" t="t" r="r" b="b"/>
              <a:pathLst>
                <a:path w="83" h="333" extrusionOk="0">
                  <a:moveTo>
                    <a:pt x="1" y="1"/>
                  </a:moveTo>
                  <a:cubicBezTo>
                    <a:pt x="2" y="8"/>
                    <a:pt x="4" y="15"/>
                    <a:pt x="5" y="22"/>
                  </a:cubicBezTo>
                  <a:lnTo>
                    <a:pt x="5" y="22"/>
                  </a:lnTo>
                  <a:cubicBezTo>
                    <a:pt x="4" y="15"/>
                    <a:pt x="2" y="8"/>
                    <a:pt x="1" y="1"/>
                  </a:cubicBezTo>
                  <a:close/>
                  <a:moveTo>
                    <a:pt x="5" y="22"/>
                  </a:moveTo>
                  <a:cubicBezTo>
                    <a:pt x="27" y="124"/>
                    <a:pt x="48" y="228"/>
                    <a:pt x="73" y="326"/>
                  </a:cubicBezTo>
                  <a:cubicBezTo>
                    <a:pt x="76" y="329"/>
                    <a:pt x="80" y="329"/>
                    <a:pt x="83" y="332"/>
                  </a:cubicBezTo>
                  <a:cubicBezTo>
                    <a:pt x="58" y="228"/>
                    <a:pt x="28" y="126"/>
                    <a:pt x="5" y="22"/>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7"/>
            <p:cNvSpPr/>
            <p:nvPr/>
          </p:nvSpPr>
          <p:spPr>
            <a:xfrm>
              <a:off x="4246625" y="3321875"/>
              <a:ext cx="25" cy="200"/>
            </a:xfrm>
            <a:custGeom>
              <a:avLst/>
              <a:gdLst/>
              <a:ahLst/>
              <a:cxnLst/>
              <a:rect l="l" t="t" r="r" b="b"/>
              <a:pathLst>
                <a:path w="1" h="8" extrusionOk="0">
                  <a:moveTo>
                    <a:pt x="0" y="1"/>
                  </a:moveTo>
                  <a:lnTo>
                    <a:pt x="0" y="7"/>
                  </a:lnTo>
                  <a:lnTo>
                    <a:pt x="0" y="1"/>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7"/>
            <p:cNvSpPr/>
            <p:nvPr/>
          </p:nvSpPr>
          <p:spPr>
            <a:xfrm>
              <a:off x="4246625" y="3321875"/>
              <a:ext cx="370100" cy="101225"/>
            </a:xfrm>
            <a:custGeom>
              <a:avLst/>
              <a:gdLst/>
              <a:ahLst/>
              <a:cxnLst/>
              <a:rect l="l" t="t" r="r" b="b"/>
              <a:pathLst>
                <a:path w="14804" h="4049" extrusionOk="0">
                  <a:moveTo>
                    <a:pt x="0" y="1"/>
                  </a:moveTo>
                  <a:lnTo>
                    <a:pt x="0" y="7"/>
                  </a:lnTo>
                  <a:cubicBezTo>
                    <a:pt x="6" y="30"/>
                    <a:pt x="10" y="50"/>
                    <a:pt x="17" y="74"/>
                  </a:cubicBezTo>
                  <a:cubicBezTo>
                    <a:pt x="40" y="185"/>
                    <a:pt x="72" y="294"/>
                    <a:pt x="99" y="405"/>
                  </a:cubicBezTo>
                  <a:cubicBezTo>
                    <a:pt x="3543" y="2259"/>
                    <a:pt x="7302" y="3468"/>
                    <a:pt x="11211" y="3879"/>
                  </a:cubicBezTo>
                  <a:cubicBezTo>
                    <a:pt x="11847" y="3944"/>
                    <a:pt x="13131" y="4048"/>
                    <a:pt x="13658" y="4048"/>
                  </a:cubicBezTo>
                  <a:cubicBezTo>
                    <a:pt x="13753" y="4048"/>
                    <a:pt x="13823" y="4045"/>
                    <a:pt x="13861" y="4037"/>
                  </a:cubicBezTo>
                  <a:cubicBezTo>
                    <a:pt x="14030" y="4037"/>
                    <a:pt x="14201" y="4034"/>
                    <a:pt x="14369" y="4034"/>
                  </a:cubicBezTo>
                  <a:cubicBezTo>
                    <a:pt x="14524" y="3870"/>
                    <a:pt x="14665" y="3695"/>
                    <a:pt x="14803" y="3520"/>
                  </a:cubicBezTo>
                  <a:lnTo>
                    <a:pt x="14803" y="3520"/>
                  </a:lnTo>
                  <a:cubicBezTo>
                    <a:pt x="14469" y="3537"/>
                    <a:pt x="14135" y="3545"/>
                    <a:pt x="13799" y="3545"/>
                  </a:cubicBezTo>
                  <a:cubicBezTo>
                    <a:pt x="12879" y="3545"/>
                    <a:pt x="11957" y="3486"/>
                    <a:pt x="11047" y="3392"/>
                  </a:cubicBezTo>
                  <a:cubicBezTo>
                    <a:pt x="7184" y="2997"/>
                    <a:pt x="3418" y="1832"/>
                    <a:pt x="0"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7"/>
            <p:cNvSpPr/>
            <p:nvPr/>
          </p:nvSpPr>
          <p:spPr>
            <a:xfrm>
              <a:off x="4343150" y="3071725"/>
              <a:ext cx="244025" cy="83350"/>
            </a:xfrm>
            <a:custGeom>
              <a:avLst/>
              <a:gdLst/>
              <a:ahLst/>
              <a:cxnLst/>
              <a:rect l="l" t="t" r="r" b="b"/>
              <a:pathLst>
                <a:path w="9761" h="3334" extrusionOk="0">
                  <a:moveTo>
                    <a:pt x="1960" y="1739"/>
                  </a:moveTo>
                  <a:lnTo>
                    <a:pt x="1960" y="1739"/>
                  </a:lnTo>
                  <a:cubicBezTo>
                    <a:pt x="2029" y="1758"/>
                    <a:pt x="2089" y="1775"/>
                    <a:pt x="2142" y="1795"/>
                  </a:cubicBezTo>
                  <a:cubicBezTo>
                    <a:pt x="3155" y="2134"/>
                    <a:pt x="4163" y="2500"/>
                    <a:pt x="5190" y="2805"/>
                  </a:cubicBezTo>
                  <a:cubicBezTo>
                    <a:pt x="5279" y="2832"/>
                    <a:pt x="5374" y="2855"/>
                    <a:pt x="5470" y="2878"/>
                  </a:cubicBezTo>
                  <a:cubicBezTo>
                    <a:pt x="5190" y="2845"/>
                    <a:pt x="4914" y="2796"/>
                    <a:pt x="4643" y="2740"/>
                  </a:cubicBezTo>
                  <a:cubicBezTo>
                    <a:pt x="3669" y="2536"/>
                    <a:pt x="2797" y="2177"/>
                    <a:pt x="1960" y="1739"/>
                  </a:cubicBezTo>
                  <a:close/>
                  <a:moveTo>
                    <a:pt x="4347" y="0"/>
                  </a:moveTo>
                  <a:cubicBezTo>
                    <a:pt x="4236" y="0"/>
                    <a:pt x="4123" y="7"/>
                    <a:pt x="4011" y="10"/>
                  </a:cubicBezTo>
                  <a:cubicBezTo>
                    <a:pt x="4031" y="44"/>
                    <a:pt x="4064" y="67"/>
                    <a:pt x="4113" y="73"/>
                  </a:cubicBezTo>
                  <a:cubicBezTo>
                    <a:pt x="4571" y="138"/>
                    <a:pt x="5009" y="208"/>
                    <a:pt x="5441" y="383"/>
                  </a:cubicBezTo>
                  <a:cubicBezTo>
                    <a:pt x="5582" y="442"/>
                    <a:pt x="5941" y="530"/>
                    <a:pt x="5895" y="761"/>
                  </a:cubicBezTo>
                  <a:cubicBezTo>
                    <a:pt x="5868" y="886"/>
                    <a:pt x="5421" y="1044"/>
                    <a:pt x="5312" y="1077"/>
                  </a:cubicBezTo>
                  <a:cubicBezTo>
                    <a:pt x="5155" y="1123"/>
                    <a:pt x="5000" y="1144"/>
                    <a:pt x="4848" y="1144"/>
                  </a:cubicBezTo>
                  <a:cubicBezTo>
                    <a:pt x="4218" y="1144"/>
                    <a:pt x="3645" y="782"/>
                    <a:pt x="3215" y="310"/>
                  </a:cubicBezTo>
                  <a:cubicBezTo>
                    <a:pt x="3359" y="231"/>
                    <a:pt x="3498" y="138"/>
                    <a:pt x="3630" y="33"/>
                  </a:cubicBezTo>
                  <a:lnTo>
                    <a:pt x="3630" y="33"/>
                  </a:lnTo>
                  <a:cubicBezTo>
                    <a:pt x="2309" y="149"/>
                    <a:pt x="1075" y="564"/>
                    <a:pt x="1" y="1219"/>
                  </a:cubicBezTo>
                  <a:cubicBezTo>
                    <a:pt x="1845" y="2496"/>
                    <a:pt x="4183" y="3333"/>
                    <a:pt x="6343" y="3333"/>
                  </a:cubicBezTo>
                  <a:cubicBezTo>
                    <a:pt x="6428" y="3333"/>
                    <a:pt x="6512" y="3332"/>
                    <a:pt x="6596" y="3329"/>
                  </a:cubicBezTo>
                  <a:cubicBezTo>
                    <a:pt x="7722" y="3293"/>
                    <a:pt x="8983" y="3023"/>
                    <a:pt x="9701" y="2075"/>
                  </a:cubicBezTo>
                  <a:cubicBezTo>
                    <a:pt x="9724" y="2048"/>
                    <a:pt x="9740" y="2015"/>
                    <a:pt x="9760" y="1989"/>
                  </a:cubicBezTo>
                  <a:cubicBezTo>
                    <a:pt x="9672" y="1913"/>
                    <a:pt x="9582" y="1841"/>
                    <a:pt x="9494" y="1772"/>
                  </a:cubicBezTo>
                  <a:cubicBezTo>
                    <a:pt x="9184" y="2158"/>
                    <a:pt x="8746" y="2470"/>
                    <a:pt x="8278" y="2658"/>
                  </a:cubicBezTo>
                  <a:cubicBezTo>
                    <a:pt x="8591" y="2454"/>
                    <a:pt x="8851" y="2167"/>
                    <a:pt x="9023" y="1758"/>
                  </a:cubicBezTo>
                  <a:cubicBezTo>
                    <a:pt x="9062" y="1664"/>
                    <a:pt x="9085" y="1571"/>
                    <a:pt x="9102" y="1482"/>
                  </a:cubicBezTo>
                  <a:cubicBezTo>
                    <a:pt x="8377" y="982"/>
                    <a:pt x="7567" y="593"/>
                    <a:pt x="6705" y="340"/>
                  </a:cubicBezTo>
                  <a:lnTo>
                    <a:pt x="6705" y="340"/>
                  </a:lnTo>
                  <a:cubicBezTo>
                    <a:pt x="6942" y="899"/>
                    <a:pt x="6619" y="1588"/>
                    <a:pt x="5958" y="1600"/>
                  </a:cubicBezTo>
                  <a:cubicBezTo>
                    <a:pt x="6053" y="1548"/>
                    <a:pt x="6152" y="1486"/>
                    <a:pt x="6247" y="1413"/>
                  </a:cubicBezTo>
                  <a:cubicBezTo>
                    <a:pt x="6813" y="972"/>
                    <a:pt x="6836" y="597"/>
                    <a:pt x="6587" y="307"/>
                  </a:cubicBezTo>
                  <a:cubicBezTo>
                    <a:pt x="5875" y="109"/>
                    <a:pt x="5125" y="0"/>
                    <a:pt x="4347"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7"/>
            <p:cNvSpPr/>
            <p:nvPr/>
          </p:nvSpPr>
          <p:spPr>
            <a:xfrm>
              <a:off x="4658925" y="3251750"/>
              <a:ext cx="1100" cy="7275"/>
            </a:xfrm>
            <a:custGeom>
              <a:avLst/>
              <a:gdLst/>
              <a:ahLst/>
              <a:cxnLst/>
              <a:rect l="l" t="t" r="r" b="b"/>
              <a:pathLst>
                <a:path w="44" h="291" extrusionOk="0">
                  <a:moveTo>
                    <a:pt x="1" y="1"/>
                  </a:moveTo>
                  <a:lnTo>
                    <a:pt x="1" y="1"/>
                  </a:lnTo>
                  <a:cubicBezTo>
                    <a:pt x="13" y="99"/>
                    <a:pt x="27" y="195"/>
                    <a:pt x="36" y="291"/>
                  </a:cubicBezTo>
                  <a:lnTo>
                    <a:pt x="43" y="291"/>
                  </a:lnTo>
                  <a:cubicBezTo>
                    <a:pt x="33" y="195"/>
                    <a:pt x="13" y="99"/>
                    <a:pt x="1"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7"/>
            <p:cNvSpPr/>
            <p:nvPr/>
          </p:nvSpPr>
          <p:spPr>
            <a:xfrm>
              <a:off x="4278150" y="3143100"/>
              <a:ext cx="342775" cy="116325"/>
            </a:xfrm>
            <a:custGeom>
              <a:avLst/>
              <a:gdLst/>
              <a:ahLst/>
              <a:cxnLst/>
              <a:rect l="l" t="t" r="r" b="b"/>
              <a:pathLst>
                <a:path w="13711" h="4653" extrusionOk="0">
                  <a:moveTo>
                    <a:pt x="655" y="0"/>
                  </a:moveTo>
                  <a:cubicBezTo>
                    <a:pt x="421" y="271"/>
                    <a:pt x="201" y="553"/>
                    <a:pt x="0" y="850"/>
                  </a:cubicBezTo>
                  <a:cubicBezTo>
                    <a:pt x="642" y="1367"/>
                    <a:pt x="1347" y="1811"/>
                    <a:pt x="2005" y="2187"/>
                  </a:cubicBezTo>
                  <a:cubicBezTo>
                    <a:pt x="3506" y="3043"/>
                    <a:pt x="5146" y="3655"/>
                    <a:pt x="6829" y="4040"/>
                  </a:cubicBezTo>
                  <a:cubicBezTo>
                    <a:pt x="8756" y="4481"/>
                    <a:pt x="10738" y="4650"/>
                    <a:pt x="12714" y="4650"/>
                  </a:cubicBezTo>
                  <a:cubicBezTo>
                    <a:pt x="12790" y="4650"/>
                    <a:pt x="12867" y="4650"/>
                    <a:pt x="12943" y="4649"/>
                  </a:cubicBezTo>
                  <a:cubicBezTo>
                    <a:pt x="13094" y="4649"/>
                    <a:pt x="13252" y="4649"/>
                    <a:pt x="13417" y="4652"/>
                  </a:cubicBezTo>
                  <a:cubicBezTo>
                    <a:pt x="13474" y="4478"/>
                    <a:pt x="13523" y="4301"/>
                    <a:pt x="13562" y="4119"/>
                  </a:cubicBezTo>
                  <a:lnTo>
                    <a:pt x="13562" y="4119"/>
                  </a:lnTo>
                  <a:cubicBezTo>
                    <a:pt x="13398" y="4121"/>
                    <a:pt x="13235" y="4122"/>
                    <a:pt x="13071" y="4122"/>
                  </a:cubicBezTo>
                  <a:cubicBezTo>
                    <a:pt x="12737" y="4122"/>
                    <a:pt x="12404" y="4117"/>
                    <a:pt x="12071" y="4106"/>
                  </a:cubicBezTo>
                  <a:cubicBezTo>
                    <a:pt x="10246" y="4050"/>
                    <a:pt x="8422" y="3839"/>
                    <a:pt x="6651" y="3385"/>
                  </a:cubicBezTo>
                  <a:cubicBezTo>
                    <a:pt x="5680" y="3135"/>
                    <a:pt x="4731" y="2802"/>
                    <a:pt x="3813" y="2397"/>
                  </a:cubicBezTo>
                  <a:lnTo>
                    <a:pt x="3813" y="2397"/>
                  </a:lnTo>
                  <a:cubicBezTo>
                    <a:pt x="5143" y="2918"/>
                    <a:pt x="6529" y="3296"/>
                    <a:pt x="7938" y="3514"/>
                  </a:cubicBezTo>
                  <a:cubicBezTo>
                    <a:pt x="8947" y="3669"/>
                    <a:pt x="9966" y="3753"/>
                    <a:pt x="10985" y="3753"/>
                  </a:cubicBezTo>
                  <a:cubicBezTo>
                    <a:pt x="11795" y="3753"/>
                    <a:pt x="12605" y="3700"/>
                    <a:pt x="13410" y="3589"/>
                  </a:cubicBezTo>
                  <a:cubicBezTo>
                    <a:pt x="13466" y="3582"/>
                    <a:pt x="13556" y="3573"/>
                    <a:pt x="13658" y="3556"/>
                  </a:cubicBezTo>
                  <a:cubicBezTo>
                    <a:pt x="13681" y="3392"/>
                    <a:pt x="13700" y="3224"/>
                    <a:pt x="13711" y="3052"/>
                  </a:cubicBezTo>
                  <a:lnTo>
                    <a:pt x="13711" y="3052"/>
                  </a:lnTo>
                  <a:cubicBezTo>
                    <a:pt x="12606" y="3180"/>
                    <a:pt x="11452" y="3207"/>
                    <a:pt x="11094" y="3207"/>
                  </a:cubicBezTo>
                  <a:cubicBezTo>
                    <a:pt x="11073" y="3207"/>
                    <a:pt x="11055" y="3207"/>
                    <a:pt x="11040" y="3207"/>
                  </a:cubicBezTo>
                  <a:cubicBezTo>
                    <a:pt x="9476" y="3181"/>
                    <a:pt x="7918" y="2960"/>
                    <a:pt x="6404" y="2565"/>
                  </a:cubicBezTo>
                  <a:cubicBezTo>
                    <a:pt x="4892" y="2167"/>
                    <a:pt x="3438" y="1590"/>
                    <a:pt x="2061" y="847"/>
                  </a:cubicBezTo>
                  <a:cubicBezTo>
                    <a:pt x="1581" y="590"/>
                    <a:pt x="1113" y="300"/>
                    <a:pt x="655"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7"/>
            <p:cNvSpPr/>
            <p:nvPr/>
          </p:nvSpPr>
          <p:spPr>
            <a:xfrm>
              <a:off x="4650350" y="3214775"/>
              <a:ext cx="3325" cy="10900"/>
            </a:xfrm>
            <a:custGeom>
              <a:avLst/>
              <a:gdLst/>
              <a:ahLst/>
              <a:cxnLst/>
              <a:rect l="l" t="t" r="r" b="b"/>
              <a:pathLst>
                <a:path w="133" h="436" extrusionOk="0">
                  <a:moveTo>
                    <a:pt x="1" y="1"/>
                  </a:moveTo>
                  <a:lnTo>
                    <a:pt x="1" y="1"/>
                  </a:lnTo>
                  <a:cubicBezTo>
                    <a:pt x="47" y="142"/>
                    <a:pt x="90" y="291"/>
                    <a:pt x="130" y="436"/>
                  </a:cubicBezTo>
                  <a:lnTo>
                    <a:pt x="133" y="436"/>
                  </a:lnTo>
                  <a:cubicBezTo>
                    <a:pt x="93" y="288"/>
                    <a:pt x="51" y="142"/>
                    <a:pt x="1" y="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7"/>
            <p:cNvSpPr/>
            <p:nvPr/>
          </p:nvSpPr>
          <p:spPr>
            <a:xfrm>
              <a:off x="4613575" y="3245000"/>
              <a:ext cx="46275" cy="14700"/>
            </a:xfrm>
            <a:custGeom>
              <a:avLst/>
              <a:gdLst/>
              <a:ahLst/>
              <a:cxnLst/>
              <a:rect l="l" t="t" r="r" b="b"/>
              <a:pathLst>
                <a:path w="1851" h="588" extrusionOk="0">
                  <a:moveTo>
                    <a:pt x="1775" y="0"/>
                  </a:moveTo>
                  <a:cubicBezTo>
                    <a:pt x="1666" y="3"/>
                    <a:pt x="1554" y="7"/>
                    <a:pt x="1443" y="14"/>
                  </a:cubicBezTo>
                  <a:cubicBezTo>
                    <a:pt x="1008" y="30"/>
                    <a:pt x="576" y="40"/>
                    <a:pt x="145" y="43"/>
                  </a:cubicBezTo>
                  <a:cubicBezTo>
                    <a:pt x="106" y="225"/>
                    <a:pt x="57" y="402"/>
                    <a:pt x="0" y="576"/>
                  </a:cubicBezTo>
                  <a:cubicBezTo>
                    <a:pt x="300" y="580"/>
                    <a:pt x="616" y="587"/>
                    <a:pt x="939" y="587"/>
                  </a:cubicBezTo>
                  <a:cubicBezTo>
                    <a:pt x="1239" y="587"/>
                    <a:pt x="1545" y="581"/>
                    <a:pt x="1850" y="561"/>
                  </a:cubicBezTo>
                  <a:cubicBezTo>
                    <a:pt x="1841" y="465"/>
                    <a:pt x="1827" y="369"/>
                    <a:pt x="1815" y="271"/>
                  </a:cubicBezTo>
                  <a:cubicBezTo>
                    <a:pt x="1801" y="181"/>
                    <a:pt x="1791" y="90"/>
                    <a:pt x="1775"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7"/>
            <p:cNvSpPr/>
            <p:nvPr/>
          </p:nvSpPr>
          <p:spPr>
            <a:xfrm>
              <a:off x="4619575" y="3214775"/>
              <a:ext cx="34025" cy="17250"/>
            </a:xfrm>
            <a:custGeom>
              <a:avLst/>
              <a:gdLst/>
              <a:ahLst/>
              <a:cxnLst/>
              <a:rect l="l" t="t" r="r" b="b"/>
              <a:pathLst>
                <a:path w="1361" h="690" extrusionOk="0">
                  <a:moveTo>
                    <a:pt x="1232" y="1"/>
                  </a:moveTo>
                  <a:cubicBezTo>
                    <a:pt x="876" y="80"/>
                    <a:pt x="468" y="139"/>
                    <a:pt x="54" y="185"/>
                  </a:cubicBezTo>
                  <a:cubicBezTo>
                    <a:pt x="43" y="357"/>
                    <a:pt x="24" y="525"/>
                    <a:pt x="1" y="689"/>
                  </a:cubicBezTo>
                  <a:cubicBezTo>
                    <a:pt x="336" y="647"/>
                    <a:pt x="864" y="571"/>
                    <a:pt x="1361" y="436"/>
                  </a:cubicBezTo>
                  <a:cubicBezTo>
                    <a:pt x="1321" y="291"/>
                    <a:pt x="1278" y="142"/>
                    <a:pt x="123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7"/>
            <p:cNvSpPr/>
            <p:nvPr/>
          </p:nvSpPr>
          <p:spPr>
            <a:xfrm>
              <a:off x="4284650" y="3406825"/>
              <a:ext cx="675" cy="950"/>
            </a:xfrm>
            <a:custGeom>
              <a:avLst/>
              <a:gdLst/>
              <a:ahLst/>
              <a:cxnLst/>
              <a:rect l="l" t="t" r="r" b="b"/>
              <a:pathLst>
                <a:path w="27" h="38" extrusionOk="0">
                  <a:moveTo>
                    <a:pt x="0" y="1"/>
                  </a:moveTo>
                  <a:cubicBezTo>
                    <a:pt x="5" y="11"/>
                    <a:pt x="14" y="19"/>
                    <a:pt x="21" y="28"/>
                  </a:cubicBezTo>
                  <a:lnTo>
                    <a:pt x="21" y="28"/>
                  </a:lnTo>
                  <a:cubicBezTo>
                    <a:pt x="16" y="20"/>
                    <a:pt x="10" y="11"/>
                    <a:pt x="3" y="4"/>
                  </a:cubicBezTo>
                  <a:lnTo>
                    <a:pt x="0" y="1"/>
                  </a:lnTo>
                  <a:close/>
                  <a:moveTo>
                    <a:pt x="21" y="28"/>
                  </a:moveTo>
                  <a:lnTo>
                    <a:pt x="21" y="28"/>
                  </a:lnTo>
                  <a:cubicBezTo>
                    <a:pt x="23" y="31"/>
                    <a:pt x="25" y="34"/>
                    <a:pt x="26" y="37"/>
                  </a:cubicBezTo>
                  <a:cubicBezTo>
                    <a:pt x="25" y="34"/>
                    <a:pt x="23" y="31"/>
                    <a:pt x="21" y="28"/>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7"/>
            <p:cNvSpPr/>
            <p:nvPr/>
          </p:nvSpPr>
          <p:spPr>
            <a:xfrm>
              <a:off x="4300200" y="3425100"/>
              <a:ext cx="3875" cy="3825"/>
            </a:xfrm>
            <a:custGeom>
              <a:avLst/>
              <a:gdLst/>
              <a:ahLst/>
              <a:cxnLst/>
              <a:rect l="l" t="t" r="r" b="b"/>
              <a:pathLst>
                <a:path w="155" h="153" extrusionOk="0">
                  <a:moveTo>
                    <a:pt x="0" y="1"/>
                  </a:moveTo>
                  <a:cubicBezTo>
                    <a:pt x="10" y="11"/>
                    <a:pt x="20" y="21"/>
                    <a:pt x="30" y="32"/>
                  </a:cubicBezTo>
                  <a:lnTo>
                    <a:pt x="30" y="32"/>
                  </a:lnTo>
                  <a:cubicBezTo>
                    <a:pt x="20" y="21"/>
                    <a:pt x="10" y="11"/>
                    <a:pt x="0" y="1"/>
                  </a:cubicBezTo>
                  <a:close/>
                  <a:moveTo>
                    <a:pt x="30" y="32"/>
                  </a:moveTo>
                  <a:lnTo>
                    <a:pt x="30" y="32"/>
                  </a:lnTo>
                  <a:cubicBezTo>
                    <a:pt x="66" y="69"/>
                    <a:pt x="100" y="110"/>
                    <a:pt x="138" y="145"/>
                  </a:cubicBezTo>
                  <a:cubicBezTo>
                    <a:pt x="142" y="148"/>
                    <a:pt x="149" y="152"/>
                    <a:pt x="155" y="152"/>
                  </a:cubicBezTo>
                  <a:cubicBezTo>
                    <a:pt x="116" y="112"/>
                    <a:pt x="72" y="73"/>
                    <a:pt x="30" y="32"/>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7"/>
            <p:cNvSpPr/>
            <p:nvPr/>
          </p:nvSpPr>
          <p:spPr>
            <a:xfrm>
              <a:off x="4288100" y="3411125"/>
              <a:ext cx="8250" cy="9800"/>
            </a:xfrm>
            <a:custGeom>
              <a:avLst/>
              <a:gdLst/>
              <a:ahLst/>
              <a:cxnLst/>
              <a:rect l="l" t="t" r="r" b="b"/>
              <a:pathLst>
                <a:path w="330" h="392" extrusionOk="0">
                  <a:moveTo>
                    <a:pt x="329" y="391"/>
                  </a:moveTo>
                  <a:cubicBezTo>
                    <a:pt x="218" y="267"/>
                    <a:pt x="106" y="135"/>
                    <a:pt x="0" y="0"/>
                  </a:cubicBezTo>
                  <a:cubicBezTo>
                    <a:pt x="106" y="135"/>
                    <a:pt x="218" y="267"/>
                    <a:pt x="329" y="391"/>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7"/>
            <p:cNvSpPr/>
            <p:nvPr/>
          </p:nvSpPr>
          <p:spPr>
            <a:xfrm>
              <a:off x="4284725" y="3406900"/>
              <a:ext cx="274700" cy="64000"/>
            </a:xfrm>
            <a:custGeom>
              <a:avLst/>
              <a:gdLst/>
              <a:ahLst/>
              <a:cxnLst/>
              <a:rect l="l" t="t" r="r" b="b"/>
              <a:pathLst>
                <a:path w="10988" h="2560" extrusionOk="0">
                  <a:moveTo>
                    <a:pt x="0" y="1"/>
                  </a:moveTo>
                  <a:lnTo>
                    <a:pt x="0" y="1"/>
                  </a:lnTo>
                  <a:cubicBezTo>
                    <a:pt x="10" y="11"/>
                    <a:pt x="17" y="24"/>
                    <a:pt x="23" y="34"/>
                  </a:cubicBezTo>
                  <a:cubicBezTo>
                    <a:pt x="60" y="80"/>
                    <a:pt x="99" y="123"/>
                    <a:pt x="135" y="169"/>
                  </a:cubicBezTo>
                  <a:cubicBezTo>
                    <a:pt x="241" y="304"/>
                    <a:pt x="353" y="436"/>
                    <a:pt x="464" y="560"/>
                  </a:cubicBezTo>
                  <a:cubicBezTo>
                    <a:pt x="517" y="617"/>
                    <a:pt x="567" y="673"/>
                    <a:pt x="619" y="729"/>
                  </a:cubicBezTo>
                  <a:cubicBezTo>
                    <a:pt x="669" y="782"/>
                    <a:pt x="725" y="831"/>
                    <a:pt x="774" y="880"/>
                  </a:cubicBezTo>
                  <a:cubicBezTo>
                    <a:pt x="2055" y="1414"/>
                    <a:pt x="3405" y="1789"/>
                    <a:pt x="4775" y="2029"/>
                  </a:cubicBezTo>
                  <a:cubicBezTo>
                    <a:pt x="6167" y="2276"/>
                    <a:pt x="7580" y="2411"/>
                    <a:pt x="8992" y="2493"/>
                  </a:cubicBezTo>
                  <a:cubicBezTo>
                    <a:pt x="9368" y="2516"/>
                    <a:pt x="9779" y="2543"/>
                    <a:pt x="10208" y="2560"/>
                  </a:cubicBezTo>
                  <a:cubicBezTo>
                    <a:pt x="10474" y="2437"/>
                    <a:pt x="10734" y="2299"/>
                    <a:pt x="10988" y="2148"/>
                  </a:cubicBezTo>
                  <a:lnTo>
                    <a:pt x="10576" y="2148"/>
                  </a:lnTo>
                  <a:cubicBezTo>
                    <a:pt x="9602" y="2131"/>
                    <a:pt x="8627" y="2052"/>
                    <a:pt x="7659" y="1957"/>
                  </a:cubicBezTo>
                  <a:cubicBezTo>
                    <a:pt x="5634" y="1756"/>
                    <a:pt x="3605" y="1423"/>
                    <a:pt x="1683" y="732"/>
                  </a:cubicBezTo>
                  <a:cubicBezTo>
                    <a:pt x="1107" y="525"/>
                    <a:pt x="547" y="278"/>
                    <a:pt x="0"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7"/>
            <p:cNvSpPr/>
            <p:nvPr/>
          </p:nvSpPr>
          <p:spPr>
            <a:xfrm>
              <a:off x="4244800" y="3213800"/>
              <a:ext cx="334050" cy="122775"/>
            </a:xfrm>
            <a:custGeom>
              <a:avLst/>
              <a:gdLst/>
              <a:ahLst/>
              <a:cxnLst/>
              <a:rect l="l" t="t" r="r" b="b"/>
              <a:pathLst>
                <a:path w="13362" h="4911" extrusionOk="0">
                  <a:moveTo>
                    <a:pt x="356" y="0"/>
                  </a:moveTo>
                  <a:cubicBezTo>
                    <a:pt x="195" y="475"/>
                    <a:pt x="73" y="969"/>
                    <a:pt x="0" y="1476"/>
                  </a:cubicBezTo>
                  <a:cubicBezTo>
                    <a:pt x="626" y="2081"/>
                    <a:pt x="1284" y="2648"/>
                    <a:pt x="1979" y="3161"/>
                  </a:cubicBezTo>
                  <a:cubicBezTo>
                    <a:pt x="2990" y="3909"/>
                    <a:pt x="4041" y="4479"/>
                    <a:pt x="5130" y="4910"/>
                  </a:cubicBezTo>
                  <a:cubicBezTo>
                    <a:pt x="5222" y="4867"/>
                    <a:pt x="5318" y="4821"/>
                    <a:pt x="5410" y="4778"/>
                  </a:cubicBezTo>
                  <a:cubicBezTo>
                    <a:pt x="4211" y="4278"/>
                    <a:pt x="3085" y="3616"/>
                    <a:pt x="2055" y="2803"/>
                  </a:cubicBezTo>
                  <a:cubicBezTo>
                    <a:pt x="1377" y="2269"/>
                    <a:pt x="748" y="1690"/>
                    <a:pt x="155" y="1081"/>
                  </a:cubicBezTo>
                  <a:lnTo>
                    <a:pt x="155" y="1081"/>
                  </a:lnTo>
                  <a:cubicBezTo>
                    <a:pt x="2305" y="2464"/>
                    <a:pt x="4649" y="3540"/>
                    <a:pt x="7040" y="4225"/>
                  </a:cubicBezTo>
                  <a:cubicBezTo>
                    <a:pt x="7089" y="4219"/>
                    <a:pt x="7135" y="4208"/>
                    <a:pt x="7185" y="4202"/>
                  </a:cubicBezTo>
                  <a:cubicBezTo>
                    <a:pt x="7382" y="4182"/>
                    <a:pt x="7578" y="4173"/>
                    <a:pt x="7775" y="4173"/>
                  </a:cubicBezTo>
                  <a:cubicBezTo>
                    <a:pt x="8482" y="4173"/>
                    <a:pt x="9191" y="4284"/>
                    <a:pt x="9892" y="4363"/>
                  </a:cubicBezTo>
                  <a:cubicBezTo>
                    <a:pt x="10305" y="4410"/>
                    <a:pt x="10724" y="4452"/>
                    <a:pt x="11143" y="4452"/>
                  </a:cubicBezTo>
                  <a:cubicBezTo>
                    <a:pt x="11161" y="4452"/>
                    <a:pt x="11180" y="4452"/>
                    <a:pt x="11199" y="4452"/>
                  </a:cubicBezTo>
                  <a:cubicBezTo>
                    <a:pt x="9417" y="4265"/>
                    <a:pt x="7659" y="3859"/>
                    <a:pt x="5977" y="3257"/>
                  </a:cubicBezTo>
                  <a:cubicBezTo>
                    <a:pt x="5360" y="3037"/>
                    <a:pt x="4765" y="2789"/>
                    <a:pt x="4185" y="2523"/>
                  </a:cubicBezTo>
                  <a:lnTo>
                    <a:pt x="4185" y="2523"/>
                  </a:lnTo>
                  <a:cubicBezTo>
                    <a:pt x="6072" y="3270"/>
                    <a:pt x="8027" y="3847"/>
                    <a:pt x="10036" y="4152"/>
                  </a:cubicBezTo>
                  <a:cubicBezTo>
                    <a:pt x="10708" y="4254"/>
                    <a:pt x="11399" y="4324"/>
                    <a:pt x="12104" y="4363"/>
                  </a:cubicBezTo>
                  <a:cubicBezTo>
                    <a:pt x="12226" y="4337"/>
                    <a:pt x="12344" y="4310"/>
                    <a:pt x="12466" y="4271"/>
                  </a:cubicBezTo>
                  <a:cubicBezTo>
                    <a:pt x="12792" y="4172"/>
                    <a:pt x="13092" y="4017"/>
                    <a:pt x="13361" y="3824"/>
                  </a:cubicBezTo>
                  <a:lnTo>
                    <a:pt x="13361" y="3824"/>
                  </a:lnTo>
                  <a:cubicBezTo>
                    <a:pt x="13208" y="3827"/>
                    <a:pt x="13054" y="3829"/>
                    <a:pt x="12899" y="3829"/>
                  </a:cubicBezTo>
                  <a:cubicBezTo>
                    <a:pt x="12255" y="3829"/>
                    <a:pt x="11603" y="3795"/>
                    <a:pt x="10942" y="3721"/>
                  </a:cubicBezTo>
                  <a:cubicBezTo>
                    <a:pt x="8788" y="3488"/>
                    <a:pt x="6684" y="2921"/>
                    <a:pt x="4659" y="2160"/>
                  </a:cubicBezTo>
                  <a:cubicBezTo>
                    <a:pt x="3547" y="1745"/>
                    <a:pt x="1380" y="1130"/>
                    <a:pt x="356"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7"/>
            <p:cNvSpPr/>
            <p:nvPr/>
          </p:nvSpPr>
          <p:spPr>
            <a:xfrm>
              <a:off x="4657125" y="3321875"/>
              <a:ext cx="25" cy="25"/>
            </a:xfrm>
            <a:custGeom>
              <a:avLst/>
              <a:gdLst/>
              <a:ahLst/>
              <a:cxnLst/>
              <a:rect l="l" t="t" r="r" b="b"/>
              <a:pathLst>
                <a:path w="1" h="1" extrusionOk="0">
                  <a:moveTo>
                    <a:pt x="0" y="1"/>
                  </a:moveTo>
                  <a:lnTo>
                    <a:pt x="0" y="1"/>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7"/>
            <p:cNvSpPr/>
            <p:nvPr/>
          </p:nvSpPr>
          <p:spPr>
            <a:xfrm>
              <a:off x="4373050" y="3333250"/>
              <a:ext cx="256350" cy="33525"/>
            </a:xfrm>
            <a:custGeom>
              <a:avLst/>
              <a:gdLst/>
              <a:ahLst/>
              <a:cxnLst/>
              <a:rect l="l" t="t" r="r" b="b"/>
              <a:pathLst>
                <a:path w="10254" h="1341" extrusionOk="0">
                  <a:moveTo>
                    <a:pt x="280" y="0"/>
                  </a:moveTo>
                  <a:cubicBezTo>
                    <a:pt x="188" y="43"/>
                    <a:pt x="92" y="89"/>
                    <a:pt x="0" y="132"/>
                  </a:cubicBezTo>
                  <a:cubicBezTo>
                    <a:pt x="2332" y="1056"/>
                    <a:pt x="4822" y="1341"/>
                    <a:pt x="7382" y="1341"/>
                  </a:cubicBezTo>
                  <a:cubicBezTo>
                    <a:pt x="8297" y="1341"/>
                    <a:pt x="9220" y="1304"/>
                    <a:pt x="10148" y="1248"/>
                  </a:cubicBezTo>
                  <a:cubicBezTo>
                    <a:pt x="10251" y="1242"/>
                    <a:pt x="10254" y="1083"/>
                    <a:pt x="10154" y="1083"/>
                  </a:cubicBezTo>
                  <a:cubicBezTo>
                    <a:pt x="10152" y="1083"/>
                    <a:pt x="10150" y="1083"/>
                    <a:pt x="10148" y="1084"/>
                  </a:cubicBezTo>
                  <a:cubicBezTo>
                    <a:pt x="9117" y="1141"/>
                    <a:pt x="8075" y="1191"/>
                    <a:pt x="7035" y="1191"/>
                  </a:cubicBezTo>
                  <a:cubicBezTo>
                    <a:pt x="5563" y="1191"/>
                    <a:pt x="4094" y="1090"/>
                    <a:pt x="2660" y="764"/>
                  </a:cubicBezTo>
                  <a:cubicBezTo>
                    <a:pt x="1841" y="579"/>
                    <a:pt x="1047" y="323"/>
                    <a:pt x="280"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7"/>
            <p:cNvSpPr/>
            <p:nvPr/>
          </p:nvSpPr>
          <p:spPr>
            <a:xfrm>
              <a:off x="4547400" y="3299825"/>
              <a:ext cx="112850" cy="23850"/>
            </a:xfrm>
            <a:custGeom>
              <a:avLst/>
              <a:gdLst/>
              <a:ahLst/>
              <a:cxnLst/>
              <a:rect l="l" t="t" r="r" b="b"/>
              <a:pathLst>
                <a:path w="4514" h="954" extrusionOk="0">
                  <a:moveTo>
                    <a:pt x="4514" y="0"/>
                  </a:moveTo>
                  <a:cubicBezTo>
                    <a:pt x="3454" y="228"/>
                    <a:pt x="2368" y="356"/>
                    <a:pt x="1257" y="383"/>
                  </a:cubicBezTo>
                  <a:cubicBezTo>
                    <a:pt x="988" y="576"/>
                    <a:pt x="688" y="731"/>
                    <a:pt x="362" y="830"/>
                  </a:cubicBezTo>
                  <a:cubicBezTo>
                    <a:pt x="240" y="869"/>
                    <a:pt x="122" y="896"/>
                    <a:pt x="0" y="922"/>
                  </a:cubicBezTo>
                  <a:cubicBezTo>
                    <a:pt x="382" y="943"/>
                    <a:pt x="767" y="954"/>
                    <a:pt x="1153" y="954"/>
                  </a:cubicBezTo>
                  <a:cubicBezTo>
                    <a:pt x="2244" y="954"/>
                    <a:pt x="3345" y="868"/>
                    <a:pt x="4425" y="675"/>
                  </a:cubicBezTo>
                  <a:cubicBezTo>
                    <a:pt x="4465" y="455"/>
                    <a:pt x="4494" y="228"/>
                    <a:pt x="4514"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7"/>
            <p:cNvSpPr/>
            <p:nvPr/>
          </p:nvSpPr>
          <p:spPr>
            <a:xfrm>
              <a:off x="4420775" y="3318125"/>
              <a:ext cx="236375" cy="22825"/>
            </a:xfrm>
            <a:custGeom>
              <a:avLst/>
              <a:gdLst/>
              <a:ahLst/>
              <a:cxnLst/>
              <a:rect l="l" t="t" r="r" b="b"/>
              <a:pathLst>
                <a:path w="9455" h="913" extrusionOk="0">
                  <a:moveTo>
                    <a:pt x="736" y="0"/>
                  </a:moveTo>
                  <a:cubicBezTo>
                    <a:pt x="539" y="0"/>
                    <a:pt x="343" y="9"/>
                    <a:pt x="146" y="29"/>
                  </a:cubicBezTo>
                  <a:cubicBezTo>
                    <a:pt x="96" y="35"/>
                    <a:pt x="50" y="46"/>
                    <a:pt x="1" y="52"/>
                  </a:cubicBezTo>
                  <a:cubicBezTo>
                    <a:pt x="156" y="98"/>
                    <a:pt x="310" y="144"/>
                    <a:pt x="468" y="187"/>
                  </a:cubicBezTo>
                  <a:cubicBezTo>
                    <a:pt x="2270" y="663"/>
                    <a:pt x="4127" y="912"/>
                    <a:pt x="5987" y="912"/>
                  </a:cubicBezTo>
                  <a:cubicBezTo>
                    <a:pt x="6920" y="912"/>
                    <a:pt x="7854" y="849"/>
                    <a:pt x="8782" y="721"/>
                  </a:cubicBezTo>
                  <a:cubicBezTo>
                    <a:pt x="8895" y="704"/>
                    <a:pt x="9092" y="674"/>
                    <a:pt x="9342" y="634"/>
                  </a:cubicBezTo>
                  <a:cubicBezTo>
                    <a:pt x="9385" y="476"/>
                    <a:pt x="9421" y="315"/>
                    <a:pt x="9454" y="151"/>
                  </a:cubicBezTo>
                  <a:lnTo>
                    <a:pt x="9454" y="151"/>
                  </a:lnTo>
                  <a:cubicBezTo>
                    <a:pt x="8418" y="315"/>
                    <a:pt x="7374" y="395"/>
                    <a:pt x="6326" y="395"/>
                  </a:cubicBezTo>
                  <a:cubicBezTo>
                    <a:pt x="6281" y="395"/>
                    <a:pt x="6236" y="394"/>
                    <a:pt x="6191" y="394"/>
                  </a:cubicBezTo>
                  <a:cubicBezTo>
                    <a:pt x="5512" y="388"/>
                    <a:pt x="4834" y="348"/>
                    <a:pt x="4160" y="279"/>
                  </a:cubicBezTo>
                  <a:cubicBezTo>
                    <a:pt x="4141" y="279"/>
                    <a:pt x="4122" y="279"/>
                    <a:pt x="4104" y="279"/>
                  </a:cubicBezTo>
                  <a:cubicBezTo>
                    <a:pt x="3685" y="279"/>
                    <a:pt x="3266" y="237"/>
                    <a:pt x="2853" y="190"/>
                  </a:cubicBezTo>
                  <a:cubicBezTo>
                    <a:pt x="2152" y="111"/>
                    <a:pt x="1443" y="0"/>
                    <a:pt x="736"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7"/>
            <p:cNvSpPr/>
            <p:nvPr/>
          </p:nvSpPr>
          <p:spPr>
            <a:xfrm>
              <a:off x="4308350" y="3116275"/>
              <a:ext cx="312825" cy="87400"/>
            </a:xfrm>
            <a:custGeom>
              <a:avLst/>
              <a:gdLst/>
              <a:ahLst/>
              <a:cxnLst/>
              <a:rect l="l" t="t" r="r" b="b"/>
              <a:pathLst>
                <a:path w="12513" h="3496" extrusionOk="0">
                  <a:moveTo>
                    <a:pt x="583" y="0"/>
                  </a:moveTo>
                  <a:cubicBezTo>
                    <a:pt x="382" y="158"/>
                    <a:pt x="188" y="326"/>
                    <a:pt x="0" y="500"/>
                  </a:cubicBezTo>
                  <a:cubicBezTo>
                    <a:pt x="590" y="859"/>
                    <a:pt x="1183" y="1208"/>
                    <a:pt x="1791" y="1524"/>
                  </a:cubicBezTo>
                  <a:cubicBezTo>
                    <a:pt x="3451" y="2387"/>
                    <a:pt x="5219" y="3062"/>
                    <a:pt x="7076" y="3339"/>
                  </a:cubicBezTo>
                  <a:cubicBezTo>
                    <a:pt x="7708" y="3434"/>
                    <a:pt x="8383" y="3496"/>
                    <a:pt x="9061" y="3496"/>
                  </a:cubicBezTo>
                  <a:cubicBezTo>
                    <a:pt x="10118" y="3496"/>
                    <a:pt x="11185" y="3346"/>
                    <a:pt x="12117" y="2937"/>
                  </a:cubicBezTo>
                  <a:cubicBezTo>
                    <a:pt x="12252" y="2877"/>
                    <a:pt x="12384" y="2805"/>
                    <a:pt x="12512" y="2722"/>
                  </a:cubicBezTo>
                  <a:cubicBezTo>
                    <a:pt x="12503" y="2512"/>
                    <a:pt x="12489" y="2301"/>
                    <a:pt x="12469" y="2087"/>
                  </a:cubicBezTo>
                  <a:cubicBezTo>
                    <a:pt x="11617" y="2624"/>
                    <a:pt x="10250" y="2789"/>
                    <a:pt x="9486" y="2818"/>
                  </a:cubicBezTo>
                  <a:cubicBezTo>
                    <a:pt x="9345" y="2824"/>
                    <a:pt x="9204" y="2827"/>
                    <a:pt x="9063" y="2827"/>
                  </a:cubicBezTo>
                  <a:cubicBezTo>
                    <a:pt x="7675" y="2827"/>
                    <a:pt x="6300" y="2554"/>
                    <a:pt x="4982" y="2120"/>
                  </a:cubicBezTo>
                  <a:cubicBezTo>
                    <a:pt x="3534" y="1640"/>
                    <a:pt x="2160" y="941"/>
                    <a:pt x="850" y="165"/>
                  </a:cubicBezTo>
                  <a:cubicBezTo>
                    <a:pt x="761" y="112"/>
                    <a:pt x="672" y="55"/>
                    <a:pt x="583"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7"/>
            <p:cNvSpPr/>
            <p:nvPr/>
          </p:nvSpPr>
          <p:spPr>
            <a:xfrm>
              <a:off x="4625675" y="3164675"/>
              <a:ext cx="1575" cy="2225"/>
            </a:xfrm>
            <a:custGeom>
              <a:avLst/>
              <a:gdLst/>
              <a:ahLst/>
              <a:cxnLst/>
              <a:rect l="l" t="t" r="r" b="b"/>
              <a:pathLst>
                <a:path w="63" h="89" extrusionOk="0">
                  <a:moveTo>
                    <a:pt x="3" y="0"/>
                  </a:moveTo>
                  <a:cubicBezTo>
                    <a:pt x="3" y="0"/>
                    <a:pt x="0" y="0"/>
                    <a:pt x="0" y="3"/>
                  </a:cubicBezTo>
                  <a:cubicBezTo>
                    <a:pt x="20" y="33"/>
                    <a:pt x="43" y="59"/>
                    <a:pt x="62" y="89"/>
                  </a:cubicBezTo>
                  <a:lnTo>
                    <a:pt x="3" y="0"/>
                  </a:ln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7"/>
            <p:cNvSpPr/>
            <p:nvPr/>
          </p:nvSpPr>
          <p:spPr>
            <a:xfrm>
              <a:off x="4629800" y="3171100"/>
              <a:ext cx="2650" cy="4350"/>
            </a:xfrm>
            <a:custGeom>
              <a:avLst/>
              <a:gdLst/>
              <a:ahLst/>
              <a:cxnLst/>
              <a:rect l="l" t="t" r="r" b="b"/>
              <a:pathLst>
                <a:path w="106" h="174" extrusionOk="0">
                  <a:moveTo>
                    <a:pt x="0" y="0"/>
                  </a:moveTo>
                  <a:cubicBezTo>
                    <a:pt x="36" y="55"/>
                    <a:pt x="69" y="115"/>
                    <a:pt x="102" y="174"/>
                  </a:cubicBezTo>
                  <a:lnTo>
                    <a:pt x="105" y="171"/>
                  </a:lnTo>
                  <a:cubicBezTo>
                    <a:pt x="72" y="112"/>
                    <a:pt x="36" y="55"/>
                    <a:pt x="0" y="0"/>
                  </a:cubicBezTo>
                  <a:close/>
                </a:path>
              </a:pathLst>
            </a:custGeom>
            <a:solidFill>
              <a:srgbClr val="0445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7"/>
            <p:cNvSpPr/>
            <p:nvPr/>
          </p:nvSpPr>
          <p:spPr>
            <a:xfrm>
              <a:off x="4620075" y="3164750"/>
              <a:ext cx="12300" cy="19600"/>
            </a:xfrm>
            <a:custGeom>
              <a:avLst/>
              <a:gdLst/>
              <a:ahLst/>
              <a:cxnLst/>
              <a:rect l="l" t="t" r="r" b="b"/>
              <a:pathLst>
                <a:path w="492" h="784" extrusionOk="0">
                  <a:moveTo>
                    <a:pt x="224" y="0"/>
                  </a:moveTo>
                  <a:cubicBezTo>
                    <a:pt x="155" y="53"/>
                    <a:pt x="76" y="102"/>
                    <a:pt x="0" y="148"/>
                  </a:cubicBezTo>
                  <a:cubicBezTo>
                    <a:pt x="20" y="362"/>
                    <a:pt x="34" y="573"/>
                    <a:pt x="43" y="783"/>
                  </a:cubicBezTo>
                  <a:cubicBezTo>
                    <a:pt x="204" y="678"/>
                    <a:pt x="356" y="560"/>
                    <a:pt x="491" y="428"/>
                  </a:cubicBezTo>
                  <a:cubicBezTo>
                    <a:pt x="458" y="369"/>
                    <a:pt x="425" y="309"/>
                    <a:pt x="389" y="254"/>
                  </a:cubicBezTo>
                  <a:cubicBezTo>
                    <a:pt x="356" y="198"/>
                    <a:pt x="320" y="142"/>
                    <a:pt x="286" y="86"/>
                  </a:cubicBezTo>
                  <a:cubicBezTo>
                    <a:pt x="267" y="56"/>
                    <a:pt x="244" y="30"/>
                    <a:pt x="224" y="0"/>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0" name="Google Shape;1640;p17"/>
          <p:cNvGrpSpPr/>
          <p:nvPr/>
        </p:nvGrpSpPr>
        <p:grpSpPr>
          <a:xfrm>
            <a:off x="1469775" y="5566380"/>
            <a:ext cx="217888" cy="217936"/>
            <a:chOff x="5884600" y="320025"/>
            <a:chExt cx="360900" cy="360900"/>
          </a:xfrm>
        </p:grpSpPr>
        <p:sp>
          <p:nvSpPr>
            <p:cNvPr id="1641" name="Google Shape;1641;p17"/>
            <p:cNvSpPr/>
            <p:nvPr/>
          </p:nvSpPr>
          <p:spPr>
            <a:xfrm>
              <a:off x="5884600" y="320025"/>
              <a:ext cx="360900" cy="360900"/>
            </a:xfrm>
            <a:custGeom>
              <a:avLst/>
              <a:gdLst/>
              <a:ahLst/>
              <a:cxnLst/>
              <a:rect l="l" t="t" r="r" b="b"/>
              <a:pathLst>
                <a:path w="14436" h="14436" extrusionOk="0">
                  <a:moveTo>
                    <a:pt x="7218" y="0"/>
                  </a:moveTo>
                  <a:cubicBezTo>
                    <a:pt x="3230" y="0"/>
                    <a:pt x="0" y="3230"/>
                    <a:pt x="0" y="7217"/>
                  </a:cubicBezTo>
                  <a:cubicBezTo>
                    <a:pt x="0" y="11202"/>
                    <a:pt x="3230" y="14435"/>
                    <a:pt x="7218" y="14435"/>
                  </a:cubicBezTo>
                  <a:cubicBezTo>
                    <a:pt x="11205" y="14435"/>
                    <a:pt x="14435" y="11202"/>
                    <a:pt x="14435" y="7217"/>
                  </a:cubicBezTo>
                  <a:cubicBezTo>
                    <a:pt x="14435" y="3230"/>
                    <a:pt x="11205" y="0"/>
                    <a:pt x="7218" y="0"/>
                  </a:cubicBezTo>
                  <a:close/>
                </a:path>
              </a:pathLst>
            </a:custGeom>
            <a:solidFill>
              <a:srgbClr val="FF857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7"/>
            <p:cNvSpPr/>
            <p:nvPr/>
          </p:nvSpPr>
          <p:spPr>
            <a:xfrm>
              <a:off x="5900875" y="481025"/>
              <a:ext cx="344625" cy="199900"/>
            </a:xfrm>
            <a:custGeom>
              <a:avLst/>
              <a:gdLst/>
              <a:ahLst/>
              <a:cxnLst/>
              <a:rect l="l" t="t" r="r" b="b"/>
              <a:pathLst>
                <a:path w="13785" h="7996" extrusionOk="0">
                  <a:moveTo>
                    <a:pt x="13741" y="1"/>
                  </a:moveTo>
                  <a:cubicBezTo>
                    <a:pt x="13316" y="484"/>
                    <a:pt x="12856" y="923"/>
                    <a:pt x="12322" y="1308"/>
                  </a:cubicBezTo>
                  <a:cubicBezTo>
                    <a:pt x="11657" y="1795"/>
                    <a:pt x="10929" y="2187"/>
                    <a:pt x="10215" y="2595"/>
                  </a:cubicBezTo>
                  <a:cubicBezTo>
                    <a:pt x="8750" y="3441"/>
                    <a:pt x="7222" y="4215"/>
                    <a:pt x="5543" y="4531"/>
                  </a:cubicBezTo>
                  <a:cubicBezTo>
                    <a:pt x="4895" y="4653"/>
                    <a:pt x="4191" y="4732"/>
                    <a:pt x="3486" y="4732"/>
                  </a:cubicBezTo>
                  <a:cubicBezTo>
                    <a:pt x="2226" y="4732"/>
                    <a:pt x="961" y="4480"/>
                    <a:pt x="1" y="3771"/>
                  </a:cubicBezTo>
                  <a:lnTo>
                    <a:pt x="1" y="3771"/>
                  </a:lnTo>
                  <a:cubicBezTo>
                    <a:pt x="1137" y="6263"/>
                    <a:pt x="3649" y="7995"/>
                    <a:pt x="6567" y="7995"/>
                  </a:cubicBezTo>
                  <a:cubicBezTo>
                    <a:pt x="10554" y="7995"/>
                    <a:pt x="13784" y="4762"/>
                    <a:pt x="13784" y="777"/>
                  </a:cubicBezTo>
                  <a:cubicBezTo>
                    <a:pt x="13784" y="514"/>
                    <a:pt x="13771" y="257"/>
                    <a:pt x="13741"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7"/>
            <p:cNvSpPr/>
            <p:nvPr/>
          </p:nvSpPr>
          <p:spPr>
            <a:xfrm>
              <a:off x="5919650" y="345700"/>
              <a:ext cx="146150" cy="47925"/>
            </a:xfrm>
            <a:custGeom>
              <a:avLst/>
              <a:gdLst/>
              <a:ahLst/>
              <a:cxnLst/>
              <a:rect l="l" t="t" r="r" b="b"/>
              <a:pathLst>
                <a:path w="5846" h="1917" extrusionOk="0">
                  <a:moveTo>
                    <a:pt x="2102" y="1"/>
                  </a:moveTo>
                  <a:cubicBezTo>
                    <a:pt x="1282" y="494"/>
                    <a:pt x="564" y="1150"/>
                    <a:pt x="1" y="1917"/>
                  </a:cubicBezTo>
                  <a:cubicBezTo>
                    <a:pt x="136" y="1881"/>
                    <a:pt x="271" y="1841"/>
                    <a:pt x="406" y="1801"/>
                  </a:cubicBezTo>
                  <a:cubicBezTo>
                    <a:pt x="1011" y="1623"/>
                    <a:pt x="1670" y="1322"/>
                    <a:pt x="2308" y="1322"/>
                  </a:cubicBezTo>
                  <a:cubicBezTo>
                    <a:pt x="2378" y="1322"/>
                    <a:pt x="2447" y="1326"/>
                    <a:pt x="2517" y="1334"/>
                  </a:cubicBezTo>
                  <a:cubicBezTo>
                    <a:pt x="3036" y="1392"/>
                    <a:pt x="3547" y="1439"/>
                    <a:pt x="4056" y="1439"/>
                  </a:cubicBezTo>
                  <a:cubicBezTo>
                    <a:pt x="4619" y="1439"/>
                    <a:pt x="5178" y="1381"/>
                    <a:pt x="5740" y="1219"/>
                  </a:cubicBezTo>
                  <a:cubicBezTo>
                    <a:pt x="5802" y="1202"/>
                    <a:pt x="5845" y="1133"/>
                    <a:pt x="5825" y="1071"/>
                  </a:cubicBezTo>
                  <a:cubicBezTo>
                    <a:pt x="5737" y="800"/>
                    <a:pt x="5523" y="751"/>
                    <a:pt x="5259" y="698"/>
                  </a:cubicBezTo>
                  <a:cubicBezTo>
                    <a:pt x="4584" y="557"/>
                    <a:pt x="3903" y="458"/>
                    <a:pt x="3234" y="291"/>
                  </a:cubicBezTo>
                  <a:cubicBezTo>
                    <a:pt x="2859" y="198"/>
                    <a:pt x="2484" y="73"/>
                    <a:pt x="210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7"/>
            <p:cNvSpPr/>
            <p:nvPr/>
          </p:nvSpPr>
          <p:spPr>
            <a:xfrm>
              <a:off x="6130475" y="346775"/>
              <a:ext cx="60100" cy="42725"/>
            </a:xfrm>
            <a:custGeom>
              <a:avLst/>
              <a:gdLst/>
              <a:ahLst/>
              <a:cxnLst/>
              <a:rect l="l" t="t" r="r" b="b"/>
              <a:pathLst>
                <a:path w="2404" h="1709" extrusionOk="0">
                  <a:moveTo>
                    <a:pt x="579" y="1"/>
                  </a:moveTo>
                  <a:cubicBezTo>
                    <a:pt x="501" y="1"/>
                    <a:pt x="442" y="38"/>
                    <a:pt x="372" y="102"/>
                  </a:cubicBezTo>
                  <a:cubicBezTo>
                    <a:pt x="342" y="132"/>
                    <a:pt x="333" y="165"/>
                    <a:pt x="333" y="201"/>
                  </a:cubicBezTo>
                  <a:cubicBezTo>
                    <a:pt x="257" y="244"/>
                    <a:pt x="184" y="297"/>
                    <a:pt x="132" y="372"/>
                  </a:cubicBezTo>
                  <a:cubicBezTo>
                    <a:pt x="0" y="560"/>
                    <a:pt x="10" y="813"/>
                    <a:pt x="184" y="975"/>
                  </a:cubicBezTo>
                  <a:cubicBezTo>
                    <a:pt x="428" y="1202"/>
                    <a:pt x="827" y="1143"/>
                    <a:pt x="1097" y="1347"/>
                  </a:cubicBezTo>
                  <a:cubicBezTo>
                    <a:pt x="1284" y="1486"/>
                    <a:pt x="1422" y="1708"/>
                    <a:pt x="1659" y="1708"/>
                  </a:cubicBezTo>
                  <a:cubicBezTo>
                    <a:pt x="1697" y="1708"/>
                    <a:pt x="1738" y="1702"/>
                    <a:pt x="1781" y="1690"/>
                  </a:cubicBezTo>
                  <a:cubicBezTo>
                    <a:pt x="2404" y="1512"/>
                    <a:pt x="2101" y="797"/>
                    <a:pt x="1781" y="504"/>
                  </a:cubicBezTo>
                  <a:cubicBezTo>
                    <a:pt x="1679" y="409"/>
                    <a:pt x="1567" y="310"/>
                    <a:pt x="1429" y="277"/>
                  </a:cubicBezTo>
                  <a:cubicBezTo>
                    <a:pt x="1397" y="269"/>
                    <a:pt x="1363" y="266"/>
                    <a:pt x="1328" y="266"/>
                  </a:cubicBezTo>
                  <a:cubicBezTo>
                    <a:pt x="1257" y="266"/>
                    <a:pt x="1182" y="278"/>
                    <a:pt x="1110" y="278"/>
                  </a:cubicBezTo>
                  <a:cubicBezTo>
                    <a:pt x="1052" y="278"/>
                    <a:pt x="996" y="270"/>
                    <a:pt x="945" y="240"/>
                  </a:cubicBezTo>
                  <a:cubicBezTo>
                    <a:pt x="932" y="231"/>
                    <a:pt x="922" y="221"/>
                    <a:pt x="909" y="211"/>
                  </a:cubicBezTo>
                  <a:cubicBezTo>
                    <a:pt x="919" y="161"/>
                    <a:pt x="880" y="102"/>
                    <a:pt x="824" y="96"/>
                  </a:cubicBezTo>
                  <a:cubicBezTo>
                    <a:pt x="813" y="96"/>
                    <a:pt x="807" y="99"/>
                    <a:pt x="797" y="99"/>
                  </a:cubicBezTo>
                  <a:cubicBezTo>
                    <a:pt x="764" y="63"/>
                    <a:pt x="728" y="33"/>
                    <a:pt x="675" y="17"/>
                  </a:cubicBezTo>
                  <a:cubicBezTo>
                    <a:pt x="639" y="6"/>
                    <a:pt x="608" y="1"/>
                    <a:pt x="579"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7"/>
            <p:cNvSpPr/>
            <p:nvPr/>
          </p:nvSpPr>
          <p:spPr>
            <a:xfrm>
              <a:off x="6099675" y="504625"/>
              <a:ext cx="57900" cy="37075"/>
            </a:xfrm>
            <a:custGeom>
              <a:avLst/>
              <a:gdLst/>
              <a:ahLst/>
              <a:cxnLst/>
              <a:rect l="l" t="t" r="r" b="b"/>
              <a:pathLst>
                <a:path w="2316" h="1483" extrusionOk="0">
                  <a:moveTo>
                    <a:pt x="630" y="1"/>
                  </a:moveTo>
                  <a:cubicBezTo>
                    <a:pt x="405" y="1"/>
                    <a:pt x="204" y="78"/>
                    <a:pt x="93" y="295"/>
                  </a:cubicBezTo>
                  <a:cubicBezTo>
                    <a:pt x="1" y="482"/>
                    <a:pt x="44" y="713"/>
                    <a:pt x="215" y="838"/>
                  </a:cubicBezTo>
                  <a:cubicBezTo>
                    <a:pt x="298" y="897"/>
                    <a:pt x="391" y="917"/>
                    <a:pt x="486" y="917"/>
                  </a:cubicBezTo>
                  <a:cubicBezTo>
                    <a:pt x="576" y="917"/>
                    <a:pt x="667" y="900"/>
                    <a:pt x="755" y="880"/>
                  </a:cubicBezTo>
                  <a:lnTo>
                    <a:pt x="755" y="880"/>
                  </a:lnTo>
                  <a:cubicBezTo>
                    <a:pt x="735" y="907"/>
                    <a:pt x="722" y="937"/>
                    <a:pt x="725" y="973"/>
                  </a:cubicBezTo>
                  <a:cubicBezTo>
                    <a:pt x="744" y="1367"/>
                    <a:pt x="1158" y="1482"/>
                    <a:pt x="1532" y="1482"/>
                  </a:cubicBezTo>
                  <a:cubicBezTo>
                    <a:pt x="1669" y="1482"/>
                    <a:pt x="1802" y="1467"/>
                    <a:pt x="1907" y="1444"/>
                  </a:cubicBezTo>
                  <a:cubicBezTo>
                    <a:pt x="2164" y="1388"/>
                    <a:pt x="2316" y="1170"/>
                    <a:pt x="2206" y="910"/>
                  </a:cubicBezTo>
                  <a:cubicBezTo>
                    <a:pt x="2098" y="650"/>
                    <a:pt x="1811" y="446"/>
                    <a:pt x="1578" y="308"/>
                  </a:cubicBezTo>
                  <a:cubicBezTo>
                    <a:pt x="1354" y="172"/>
                    <a:pt x="965" y="1"/>
                    <a:pt x="63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7"/>
            <p:cNvSpPr/>
            <p:nvPr/>
          </p:nvSpPr>
          <p:spPr>
            <a:xfrm>
              <a:off x="6110125" y="382475"/>
              <a:ext cx="133725" cy="123200"/>
            </a:xfrm>
            <a:custGeom>
              <a:avLst/>
              <a:gdLst/>
              <a:ahLst/>
              <a:cxnLst/>
              <a:rect l="l" t="t" r="r" b="b"/>
              <a:pathLst>
                <a:path w="5349" h="4928" extrusionOk="0">
                  <a:moveTo>
                    <a:pt x="3656" y="1"/>
                  </a:moveTo>
                  <a:cubicBezTo>
                    <a:pt x="3547" y="18"/>
                    <a:pt x="3442" y="51"/>
                    <a:pt x="3333" y="90"/>
                  </a:cubicBezTo>
                  <a:cubicBezTo>
                    <a:pt x="2888" y="251"/>
                    <a:pt x="2451" y="396"/>
                    <a:pt x="1999" y="534"/>
                  </a:cubicBezTo>
                  <a:cubicBezTo>
                    <a:pt x="1872" y="574"/>
                    <a:pt x="1891" y="775"/>
                    <a:pt x="2029" y="775"/>
                  </a:cubicBezTo>
                  <a:cubicBezTo>
                    <a:pt x="2031" y="775"/>
                    <a:pt x="2032" y="775"/>
                    <a:pt x="2033" y="775"/>
                  </a:cubicBezTo>
                  <a:cubicBezTo>
                    <a:pt x="2074" y="774"/>
                    <a:pt x="2115" y="773"/>
                    <a:pt x="2156" y="773"/>
                  </a:cubicBezTo>
                  <a:cubicBezTo>
                    <a:pt x="2415" y="773"/>
                    <a:pt x="2675" y="799"/>
                    <a:pt x="2931" y="824"/>
                  </a:cubicBezTo>
                  <a:cubicBezTo>
                    <a:pt x="3514" y="884"/>
                    <a:pt x="3103" y="1072"/>
                    <a:pt x="2843" y="1272"/>
                  </a:cubicBezTo>
                  <a:cubicBezTo>
                    <a:pt x="2714" y="1368"/>
                    <a:pt x="2612" y="1440"/>
                    <a:pt x="2543" y="1536"/>
                  </a:cubicBezTo>
                  <a:cubicBezTo>
                    <a:pt x="2243" y="1327"/>
                    <a:pt x="1937" y="1028"/>
                    <a:pt x="1577" y="1028"/>
                  </a:cubicBezTo>
                  <a:cubicBezTo>
                    <a:pt x="1539" y="1028"/>
                    <a:pt x="1500" y="1031"/>
                    <a:pt x="1460" y="1039"/>
                  </a:cubicBezTo>
                  <a:cubicBezTo>
                    <a:pt x="1239" y="1081"/>
                    <a:pt x="1077" y="1233"/>
                    <a:pt x="1042" y="1417"/>
                  </a:cubicBezTo>
                  <a:cubicBezTo>
                    <a:pt x="591" y="1747"/>
                    <a:pt x="116" y="2260"/>
                    <a:pt x="57" y="2823"/>
                  </a:cubicBezTo>
                  <a:cubicBezTo>
                    <a:pt x="1" y="3353"/>
                    <a:pt x="571" y="3498"/>
                    <a:pt x="992" y="3544"/>
                  </a:cubicBezTo>
                  <a:cubicBezTo>
                    <a:pt x="1023" y="3548"/>
                    <a:pt x="1054" y="3549"/>
                    <a:pt x="1085" y="3549"/>
                  </a:cubicBezTo>
                  <a:cubicBezTo>
                    <a:pt x="1182" y="3549"/>
                    <a:pt x="1281" y="3537"/>
                    <a:pt x="1378" y="3537"/>
                  </a:cubicBezTo>
                  <a:cubicBezTo>
                    <a:pt x="1409" y="3537"/>
                    <a:pt x="1439" y="3538"/>
                    <a:pt x="1469" y="3541"/>
                  </a:cubicBezTo>
                  <a:lnTo>
                    <a:pt x="1680" y="3525"/>
                  </a:lnTo>
                  <a:cubicBezTo>
                    <a:pt x="2019" y="3570"/>
                    <a:pt x="2158" y="3712"/>
                    <a:pt x="2098" y="3952"/>
                  </a:cubicBezTo>
                  <a:cubicBezTo>
                    <a:pt x="2177" y="4186"/>
                    <a:pt x="2144" y="4282"/>
                    <a:pt x="2365" y="4450"/>
                  </a:cubicBezTo>
                  <a:cubicBezTo>
                    <a:pt x="2847" y="4818"/>
                    <a:pt x="3699" y="4928"/>
                    <a:pt x="4353" y="4928"/>
                  </a:cubicBezTo>
                  <a:cubicBezTo>
                    <a:pt x="4458" y="4928"/>
                    <a:pt x="4557" y="4925"/>
                    <a:pt x="4650" y="4920"/>
                  </a:cubicBezTo>
                  <a:cubicBezTo>
                    <a:pt x="4811" y="4911"/>
                    <a:pt x="4900" y="4779"/>
                    <a:pt x="4874" y="4628"/>
                  </a:cubicBezTo>
                  <a:cubicBezTo>
                    <a:pt x="4791" y="4177"/>
                    <a:pt x="4571" y="3830"/>
                    <a:pt x="4258" y="3505"/>
                  </a:cubicBezTo>
                  <a:cubicBezTo>
                    <a:pt x="4176" y="3419"/>
                    <a:pt x="3452" y="2839"/>
                    <a:pt x="3672" y="2652"/>
                  </a:cubicBezTo>
                  <a:cubicBezTo>
                    <a:pt x="3689" y="2638"/>
                    <a:pt x="3711" y="2631"/>
                    <a:pt x="3738" y="2631"/>
                  </a:cubicBezTo>
                  <a:cubicBezTo>
                    <a:pt x="3933" y="2631"/>
                    <a:pt x="4353" y="2988"/>
                    <a:pt x="4416" y="3043"/>
                  </a:cubicBezTo>
                  <a:cubicBezTo>
                    <a:pt x="4677" y="3261"/>
                    <a:pt x="4999" y="3584"/>
                    <a:pt x="5348" y="3758"/>
                  </a:cubicBezTo>
                  <a:cubicBezTo>
                    <a:pt x="5157" y="2329"/>
                    <a:pt x="4551" y="1035"/>
                    <a:pt x="365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7"/>
            <p:cNvSpPr/>
            <p:nvPr/>
          </p:nvSpPr>
          <p:spPr>
            <a:xfrm>
              <a:off x="5892000" y="501675"/>
              <a:ext cx="93125" cy="84500"/>
            </a:xfrm>
            <a:custGeom>
              <a:avLst/>
              <a:gdLst/>
              <a:ahLst/>
              <a:cxnLst/>
              <a:rect l="l" t="t" r="r" b="b"/>
              <a:pathLst>
                <a:path w="3725" h="3380" extrusionOk="0">
                  <a:moveTo>
                    <a:pt x="3220" y="1"/>
                  </a:moveTo>
                  <a:cubicBezTo>
                    <a:pt x="3137" y="1"/>
                    <a:pt x="3050" y="36"/>
                    <a:pt x="2971" y="113"/>
                  </a:cubicBezTo>
                  <a:cubicBezTo>
                    <a:pt x="2901" y="185"/>
                    <a:pt x="2848" y="354"/>
                    <a:pt x="2819" y="433"/>
                  </a:cubicBezTo>
                  <a:cubicBezTo>
                    <a:pt x="2701" y="735"/>
                    <a:pt x="2707" y="772"/>
                    <a:pt x="2411" y="1025"/>
                  </a:cubicBezTo>
                  <a:cubicBezTo>
                    <a:pt x="2177" y="1221"/>
                    <a:pt x="2072" y="1254"/>
                    <a:pt x="1915" y="1254"/>
                  </a:cubicBezTo>
                  <a:cubicBezTo>
                    <a:pt x="1835" y="1254"/>
                    <a:pt x="1743" y="1245"/>
                    <a:pt x="1614" y="1245"/>
                  </a:cubicBezTo>
                  <a:cubicBezTo>
                    <a:pt x="1598" y="1245"/>
                    <a:pt x="1581" y="1245"/>
                    <a:pt x="1564" y="1246"/>
                  </a:cubicBezTo>
                  <a:cubicBezTo>
                    <a:pt x="1433" y="1246"/>
                    <a:pt x="1301" y="1249"/>
                    <a:pt x="1169" y="1272"/>
                  </a:cubicBezTo>
                  <a:cubicBezTo>
                    <a:pt x="1097" y="1285"/>
                    <a:pt x="1024" y="1305"/>
                    <a:pt x="956" y="1331"/>
                  </a:cubicBezTo>
                  <a:cubicBezTo>
                    <a:pt x="915" y="1263"/>
                    <a:pt x="847" y="1216"/>
                    <a:pt x="775" y="1216"/>
                  </a:cubicBezTo>
                  <a:cubicBezTo>
                    <a:pt x="728" y="1216"/>
                    <a:pt x="680" y="1236"/>
                    <a:pt x="636" y="1282"/>
                  </a:cubicBezTo>
                  <a:cubicBezTo>
                    <a:pt x="435" y="1503"/>
                    <a:pt x="185" y="1737"/>
                    <a:pt x="0" y="2000"/>
                  </a:cubicBezTo>
                  <a:cubicBezTo>
                    <a:pt x="142" y="2480"/>
                    <a:pt x="333" y="2945"/>
                    <a:pt x="570" y="3379"/>
                  </a:cubicBezTo>
                  <a:cubicBezTo>
                    <a:pt x="643" y="3340"/>
                    <a:pt x="705" y="3281"/>
                    <a:pt x="761" y="3208"/>
                  </a:cubicBezTo>
                  <a:cubicBezTo>
                    <a:pt x="1041" y="2859"/>
                    <a:pt x="1110" y="2464"/>
                    <a:pt x="1535" y="2214"/>
                  </a:cubicBezTo>
                  <a:cubicBezTo>
                    <a:pt x="2058" y="1904"/>
                    <a:pt x="2743" y="2243"/>
                    <a:pt x="3109" y="1693"/>
                  </a:cubicBezTo>
                  <a:cubicBezTo>
                    <a:pt x="3333" y="1354"/>
                    <a:pt x="3725" y="673"/>
                    <a:pt x="3547" y="255"/>
                  </a:cubicBezTo>
                  <a:cubicBezTo>
                    <a:pt x="3479" y="94"/>
                    <a:pt x="3354" y="1"/>
                    <a:pt x="322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7"/>
            <p:cNvSpPr/>
            <p:nvPr/>
          </p:nvSpPr>
          <p:spPr>
            <a:xfrm>
              <a:off x="6146250" y="602050"/>
              <a:ext cx="12500" cy="8300"/>
            </a:xfrm>
            <a:custGeom>
              <a:avLst/>
              <a:gdLst/>
              <a:ahLst/>
              <a:cxnLst/>
              <a:rect l="l" t="t" r="r" b="b"/>
              <a:pathLst>
                <a:path w="500" h="332" extrusionOk="0">
                  <a:moveTo>
                    <a:pt x="220" y="1"/>
                  </a:moveTo>
                  <a:cubicBezTo>
                    <a:pt x="135" y="1"/>
                    <a:pt x="50" y="52"/>
                    <a:pt x="31" y="141"/>
                  </a:cubicBezTo>
                  <a:cubicBezTo>
                    <a:pt x="1" y="289"/>
                    <a:pt x="119" y="332"/>
                    <a:pt x="240" y="332"/>
                  </a:cubicBezTo>
                  <a:cubicBezTo>
                    <a:pt x="303" y="332"/>
                    <a:pt x="366" y="320"/>
                    <a:pt x="410" y="306"/>
                  </a:cubicBezTo>
                  <a:cubicBezTo>
                    <a:pt x="499" y="274"/>
                    <a:pt x="474" y="147"/>
                    <a:pt x="393" y="147"/>
                  </a:cubicBezTo>
                  <a:cubicBezTo>
                    <a:pt x="391" y="147"/>
                    <a:pt x="389" y="147"/>
                    <a:pt x="387" y="147"/>
                  </a:cubicBezTo>
                  <a:cubicBezTo>
                    <a:pt x="387" y="112"/>
                    <a:pt x="377" y="79"/>
                    <a:pt x="354" y="56"/>
                  </a:cubicBezTo>
                  <a:cubicBezTo>
                    <a:pt x="318" y="18"/>
                    <a:pt x="269" y="1"/>
                    <a:pt x="220"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7"/>
            <p:cNvSpPr/>
            <p:nvPr/>
          </p:nvSpPr>
          <p:spPr>
            <a:xfrm>
              <a:off x="6056875" y="643025"/>
              <a:ext cx="15175" cy="8625"/>
            </a:xfrm>
            <a:custGeom>
              <a:avLst/>
              <a:gdLst/>
              <a:ahLst/>
              <a:cxnLst/>
              <a:rect l="l" t="t" r="r" b="b"/>
              <a:pathLst>
                <a:path w="607" h="345" extrusionOk="0">
                  <a:moveTo>
                    <a:pt x="252" y="1"/>
                  </a:moveTo>
                  <a:cubicBezTo>
                    <a:pt x="211" y="1"/>
                    <a:pt x="171" y="5"/>
                    <a:pt x="133" y="17"/>
                  </a:cubicBezTo>
                  <a:lnTo>
                    <a:pt x="133" y="20"/>
                  </a:lnTo>
                  <a:cubicBezTo>
                    <a:pt x="57" y="49"/>
                    <a:pt x="1" y="165"/>
                    <a:pt x="106" y="218"/>
                  </a:cubicBezTo>
                  <a:cubicBezTo>
                    <a:pt x="116" y="221"/>
                    <a:pt x="125" y="224"/>
                    <a:pt x="136" y="227"/>
                  </a:cubicBezTo>
                  <a:cubicBezTo>
                    <a:pt x="153" y="290"/>
                    <a:pt x="203" y="344"/>
                    <a:pt x="267" y="344"/>
                  </a:cubicBezTo>
                  <a:cubicBezTo>
                    <a:pt x="278" y="344"/>
                    <a:pt x="289" y="343"/>
                    <a:pt x="300" y="339"/>
                  </a:cubicBezTo>
                  <a:cubicBezTo>
                    <a:pt x="359" y="320"/>
                    <a:pt x="412" y="297"/>
                    <a:pt x="468" y="277"/>
                  </a:cubicBezTo>
                  <a:cubicBezTo>
                    <a:pt x="607" y="221"/>
                    <a:pt x="590" y="23"/>
                    <a:pt x="432" y="14"/>
                  </a:cubicBezTo>
                  <a:cubicBezTo>
                    <a:pt x="373" y="10"/>
                    <a:pt x="312" y="1"/>
                    <a:pt x="25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7"/>
            <p:cNvSpPr/>
            <p:nvPr/>
          </p:nvSpPr>
          <p:spPr>
            <a:xfrm>
              <a:off x="6081000" y="578600"/>
              <a:ext cx="20175" cy="16625"/>
            </a:xfrm>
            <a:custGeom>
              <a:avLst/>
              <a:gdLst/>
              <a:ahLst/>
              <a:cxnLst/>
              <a:rect l="l" t="t" r="r" b="b"/>
              <a:pathLst>
                <a:path w="807" h="665" extrusionOk="0">
                  <a:moveTo>
                    <a:pt x="390" y="0"/>
                  </a:moveTo>
                  <a:cubicBezTo>
                    <a:pt x="377" y="0"/>
                    <a:pt x="363" y="1"/>
                    <a:pt x="350" y="3"/>
                  </a:cubicBezTo>
                  <a:cubicBezTo>
                    <a:pt x="274" y="12"/>
                    <a:pt x="185" y="65"/>
                    <a:pt x="195" y="157"/>
                  </a:cubicBezTo>
                  <a:cubicBezTo>
                    <a:pt x="195" y="184"/>
                    <a:pt x="195" y="210"/>
                    <a:pt x="207" y="230"/>
                  </a:cubicBezTo>
                  <a:cubicBezTo>
                    <a:pt x="211" y="233"/>
                    <a:pt x="215" y="233"/>
                    <a:pt x="218" y="236"/>
                  </a:cubicBezTo>
                  <a:cubicBezTo>
                    <a:pt x="93" y="269"/>
                    <a:pt x="0" y="434"/>
                    <a:pt x="113" y="562"/>
                  </a:cubicBezTo>
                  <a:cubicBezTo>
                    <a:pt x="174" y="633"/>
                    <a:pt x="261" y="665"/>
                    <a:pt x="351" y="665"/>
                  </a:cubicBezTo>
                  <a:cubicBezTo>
                    <a:pt x="486" y="665"/>
                    <a:pt x="625" y="593"/>
                    <a:pt x="689" y="477"/>
                  </a:cubicBezTo>
                  <a:cubicBezTo>
                    <a:pt x="807" y="262"/>
                    <a:pt x="619" y="0"/>
                    <a:pt x="39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7"/>
            <p:cNvSpPr/>
            <p:nvPr/>
          </p:nvSpPr>
          <p:spPr>
            <a:xfrm>
              <a:off x="6079125" y="352650"/>
              <a:ext cx="42400" cy="35950"/>
            </a:xfrm>
            <a:custGeom>
              <a:avLst/>
              <a:gdLst/>
              <a:ahLst/>
              <a:cxnLst/>
              <a:rect l="l" t="t" r="r" b="b"/>
              <a:pathLst>
                <a:path w="1696" h="1438" extrusionOk="0">
                  <a:moveTo>
                    <a:pt x="843" y="1"/>
                  </a:moveTo>
                  <a:cubicBezTo>
                    <a:pt x="402" y="1"/>
                    <a:pt x="0" y="403"/>
                    <a:pt x="82" y="872"/>
                  </a:cubicBezTo>
                  <a:cubicBezTo>
                    <a:pt x="133" y="1182"/>
                    <a:pt x="454" y="1437"/>
                    <a:pt x="759" y="1437"/>
                  </a:cubicBezTo>
                  <a:cubicBezTo>
                    <a:pt x="853" y="1437"/>
                    <a:pt x="945" y="1413"/>
                    <a:pt x="1027" y="1359"/>
                  </a:cubicBezTo>
                  <a:cubicBezTo>
                    <a:pt x="1162" y="1336"/>
                    <a:pt x="1287" y="1277"/>
                    <a:pt x="1386" y="1162"/>
                  </a:cubicBezTo>
                  <a:cubicBezTo>
                    <a:pt x="1695" y="793"/>
                    <a:pt x="1531" y="190"/>
                    <a:pt x="1073" y="39"/>
                  </a:cubicBezTo>
                  <a:cubicBezTo>
                    <a:pt x="997" y="13"/>
                    <a:pt x="919" y="1"/>
                    <a:pt x="84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7"/>
            <p:cNvSpPr/>
            <p:nvPr/>
          </p:nvSpPr>
          <p:spPr>
            <a:xfrm>
              <a:off x="5896125" y="412450"/>
              <a:ext cx="71025" cy="92600"/>
            </a:xfrm>
            <a:custGeom>
              <a:avLst/>
              <a:gdLst/>
              <a:ahLst/>
              <a:cxnLst/>
              <a:rect l="l" t="t" r="r" b="b"/>
              <a:pathLst>
                <a:path w="2841" h="3704" extrusionOk="0">
                  <a:moveTo>
                    <a:pt x="2087" y="1"/>
                  </a:moveTo>
                  <a:cubicBezTo>
                    <a:pt x="1941" y="1"/>
                    <a:pt x="1790" y="40"/>
                    <a:pt x="1650" y="83"/>
                  </a:cubicBezTo>
                  <a:cubicBezTo>
                    <a:pt x="1357" y="172"/>
                    <a:pt x="550" y="593"/>
                    <a:pt x="761" y="1005"/>
                  </a:cubicBezTo>
                  <a:cubicBezTo>
                    <a:pt x="718" y="1071"/>
                    <a:pt x="682" y="1140"/>
                    <a:pt x="652" y="1212"/>
                  </a:cubicBezTo>
                  <a:cubicBezTo>
                    <a:pt x="626" y="1282"/>
                    <a:pt x="589" y="1367"/>
                    <a:pt x="586" y="1449"/>
                  </a:cubicBezTo>
                  <a:cubicBezTo>
                    <a:pt x="415" y="1532"/>
                    <a:pt x="267" y="1663"/>
                    <a:pt x="148" y="1881"/>
                  </a:cubicBezTo>
                  <a:cubicBezTo>
                    <a:pt x="89" y="1983"/>
                    <a:pt x="129" y="2095"/>
                    <a:pt x="221" y="2160"/>
                  </a:cubicBezTo>
                  <a:cubicBezTo>
                    <a:pt x="221" y="2174"/>
                    <a:pt x="218" y="2187"/>
                    <a:pt x="218" y="2200"/>
                  </a:cubicBezTo>
                  <a:cubicBezTo>
                    <a:pt x="102" y="2243"/>
                    <a:pt x="1" y="2391"/>
                    <a:pt x="89" y="2513"/>
                  </a:cubicBezTo>
                  <a:cubicBezTo>
                    <a:pt x="181" y="2635"/>
                    <a:pt x="297" y="2714"/>
                    <a:pt x="428" y="2737"/>
                  </a:cubicBezTo>
                  <a:cubicBezTo>
                    <a:pt x="396" y="2846"/>
                    <a:pt x="445" y="2978"/>
                    <a:pt x="603" y="3000"/>
                  </a:cubicBezTo>
                  <a:cubicBezTo>
                    <a:pt x="599" y="3128"/>
                    <a:pt x="596" y="3260"/>
                    <a:pt x="616" y="3310"/>
                  </a:cubicBezTo>
                  <a:cubicBezTo>
                    <a:pt x="685" y="3481"/>
                    <a:pt x="846" y="3603"/>
                    <a:pt x="1018" y="3662"/>
                  </a:cubicBezTo>
                  <a:cubicBezTo>
                    <a:pt x="1102" y="3691"/>
                    <a:pt x="1186" y="3704"/>
                    <a:pt x="1270" y="3704"/>
                  </a:cubicBezTo>
                  <a:cubicBezTo>
                    <a:pt x="1658" y="3704"/>
                    <a:pt x="2038" y="3429"/>
                    <a:pt x="2358" y="3247"/>
                  </a:cubicBezTo>
                  <a:cubicBezTo>
                    <a:pt x="2426" y="3211"/>
                    <a:pt x="2453" y="3113"/>
                    <a:pt x="2411" y="3043"/>
                  </a:cubicBezTo>
                  <a:cubicBezTo>
                    <a:pt x="2325" y="2908"/>
                    <a:pt x="2302" y="2911"/>
                    <a:pt x="2147" y="2862"/>
                  </a:cubicBezTo>
                  <a:cubicBezTo>
                    <a:pt x="1801" y="2747"/>
                    <a:pt x="1376" y="2698"/>
                    <a:pt x="984" y="2638"/>
                  </a:cubicBezTo>
                  <a:cubicBezTo>
                    <a:pt x="988" y="2615"/>
                    <a:pt x="988" y="2595"/>
                    <a:pt x="988" y="2586"/>
                  </a:cubicBezTo>
                  <a:cubicBezTo>
                    <a:pt x="981" y="2520"/>
                    <a:pt x="978" y="2454"/>
                    <a:pt x="975" y="2385"/>
                  </a:cubicBezTo>
                  <a:cubicBezTo>
                    <a:pt x="1034" y="2194"/>
                    <a:pt x="991" y="1970"/>
                    <a:pt x="922" y="1769"/>
                  </a:cubicBezTo>
                  <a:cubicBezTo>
                    <a:pt x="1011" y="1746"/>
                    <a:pt x="1108" y="1737"/>
                    <a:pt x="1209" y="1737"/>
                  </a:cubicBezTo>
                  <a:cubicBezTo>
                    <a:pt x="1650" y="1737"/>
                    <a:pt x="2173" y="1916"/>
                    <a:pt x="2532" y="1923"/>
                  </a:cubicBezTo>
                  <a:cubicBezTo>
                    <a:pt x="2534" y="1923"/>
                    <a:pt x="2535" y="1923"/>
                    <a:pt x="2536" y="1923"/>
                  </a:cubicBezTo>
                  <a:cubicBezTo>
                    <a:pt x="2712" y="1923"/>
                    <a:pt x="2840" y="1670"/>
                    <a:pt x="2687" y="1548"/>
                  </a:cubicBezTo>
                  <a:cubicBezTo>
                    <a:pt x="2634" y="1499"/>
                    <a:pt x="2578" y="1456"/>
                    <a:pt x="2516" y="1420"/>
                  </a:cubicBezTo>
                  <a:lnTo>
                    <a:pt x="2516" y="1420"/>
                  </a:lnTo>
                  <a:cubicBezTo>
                    <a:pt x="2525" y="1421"/>
                    <a:pt x="2534" y="1422"/>
                    <a:pt x="2543" y="1422"/>
                  </a:cubicBezTo>
                  <a:cubicBezTo>
                    <a:pt x="2700" y="1422"/>
                    <a:pt x="2781" y="1235"/>
                    <a:pt x="2756" y="1104"/>
                  </a:cubicBezTo>
                  <a:cubicBezTo>
                    <a:pt x="2694" y="768"/>
                    <a:pt x="2769" y="353"/>
                    <a:pt x="2460" y="119"/>
                  </a:cubicBezTo>
                  <a:cubicBezTo>
                    <a:pt x="2346" y="32"/>
                    <a:pt x="2218" y="1"/>
                    <a:pt x="2087"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7"/>
            <p:cNvSpPr/>
            <p:nvPr/>
          </p:nvSpPr>
          <p:spPr>
            <a:xfrm>
              <a:off x="5984225" y="577775"/>
              <a:ext cx="36125" cy="24825"/>
            </a:xfrm>
            <a:custGeom>
              <a:avLst/>
              <a:gdLst/>
              <a:ahLst/>
              <a:cxnLst/>
              <a:rect l="l" t="t" r="r" b="b"/>
              <a:pathLst>
                <a:path w="1445" h="993" extrusionOk="0">
                  <a:moveTo>
                    <a:pt x="1102" y="1"/>
                  </a:moveTo>
                  <a:cubicBezTo>
                    <a:pt x="820" y="1"/>
                    <a:pt x="553" y="91"/>
                    <a:pt x="332" y="286"/>
                  </a:cubicBezTo>
                  <a:cubicBezTo>
                    <a:pt x="309" y="309"/>
                    <a:pt x="299" y="332"/>
                    <a:pt x="299" y="358"/>
                  </a:cubicBezTo>
                  <a:cubicBezTo>
                    <a:pt x="217" y="444"/>
                    <a:pt x="141" y="546"/>
                    <a:pt x="82" y="644"/>
                  </a:cubicBezTo>
                  <a:cubicBezTo>
                    <a:pt x="1" y="777"/>
                    <a:pt x="117" y="915"/>
                    <a:pt x="249" y="915"/>
                  </a:cubicBezTo>
                  <a:cubicBezTo>
                    <a:pt x="261" y="915"/>
                    <a:pt x="273" y="914"/>
                    <a:pt x="285" y="911"/>
                  </a:cubicBezTo>
                  <a:cubicBezTo>
                    <a:pt x="315" y="908"/>
                    <a:pt x="338" y="898"/>
                    <a:pt x="364" y="892"/>
                  </a:cubicBezTo>
                  <a:cubicBezTo>
                    <a:pt x="459" y="960"/>
                    <a:pt x="586" y="993"/>
                    <a:pt x="712" y="993"/>
                  </a:cubicBezTo>
                  <a:cubicBezTo>
                    <a:pt x="854" y="993"/>
                    <a:pt x="994" y="951"/>
                    <a:pt x="1083" y="869"/>
                  </a:cubicBezTo>
                  <a:cubicBezTo>
                    <a:pt x="1211" y="750"/>
                    <a:pt x="1227" y="595"/>
                    <a:pt x="1178" y="457"/>
                  </a:cubicBezTo>
                  <a:cubicBezTo>
                    <a:pt x="1261" y="381"/>
                    <a:pt x="1336" y="293"/>
                    <a:pt x="1402" y="200"/>
                  </a:cubicBezTo>
                  <a:cubicBezTo>
                    <a:pt x="1445" y="141"/>
                    <a:pt x="1402" y="32"/>
                    <a:pt x="1329" y="19"/>
                  </a:cubicBezTo>
                  <a:cubicBezTo>
                    <a:pt x="1253" y="7"/>
                    <a:pt x="1177" y="1"/>
                    <a:pt x="1102"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7"/>
            <p:cNvSpPr/>
            <p:nvPr/>
          </p:nvSpPr>
          <p:spPr>
            <a:xfrm>
              <a:off x="5995625" y="414150"/>
              <a:ext cx="104175" cy="88275"/>
            </a:xfrm>
            <a:custGeom>
              <a:avLst/>
              <a:gdLst/>
              <a:ahLst/>
              <a:cxnLst/>
              <a:rect l="l" t="t" r="r" b="b"/>
              <a:pathLst>
                <a:path w="4167" h="3531" extrusionOk="0">
                  <a:moveTo>
                    <a:pt x="2349" y="0"/>
                  </a:moveTo>
                  <a:cubicBezTo>
                    <a:pt x="1795" y="0"/>
                    <a:pt x="1168" y="210"/>
                    <a:pt x="1094" y="667"/>
                  </a:cubicBezTo>
                  <a:cubicBezTo>
                    <a:pt x="663" y="1089"/>
                    <a:pt x="1" y="1934"/>
                    <a:pt x="867" y="2188"/>
                  </a:cubicBezTo>
                  <a:cubicBezTo>
                    <a:pt x="1206" y="2287"/>
                    <a:pt x="1505" y="2303"/>
                    <a:pt x="1825" y="2495"/>
                  </a:cubicBezTo>
                  <a:cubicBezTo>
                    <a:pt x="2062" y="2636"/>
                    <a:pt x="2276" y="2820"/>
                    <a:pt x="2516" y="2962"/>
                  </a:cubicBezTo>
                  <a:cubicBezTo>
                    <a:pt x="2951" y="3218"/>
                    <a:pt x="3402" y="3407"/>
                    <a:pt x="3896" y="3525"/>
                  </a:cubicBezTo>
                  <a:cubicBezTo>
                    <a:pt x="3911" y="3529"/>
                    <a:pt x="3926" y="3530"/>
                    <a:pt x="3940" y="3530"/>
                  </a:cubicBezTo>
                  <a:cubicBezTo>
                    <a:pt x="4076" y="3530"/>
                    <a:pt x="4140" y="3366"/>
                    <a:pt x="4051" y="3258"/>
                  </a:cubicBezTo>
                  <a:lnTo>
                    <a:pt x="4077" y="2685"/>
                  </a:lnTo>
                  <a:cubicBezTo>
                    <a:pt x="4136" y="2619"/>
                    <a:pt x="4166" y="2504"/>
                    <a:pt x="4110" y="2425"/>
                  </a:cubicBezTo>
                  <a:cubicBezTo>
                    <a:pt x="3958" y="2211"/>
                    <a:pt x="3804" y="2092"/>
                    <a:pt x="3577" y="1958"/>
                  </a:cubicBezTo>
                  <a:cubicBezTo>
                    <a:pt x="3356" y="1829"/>
                    <a:pt x="3129" y="1556"/>
                    <a:pt x="3162" y="1263"/>
                  </a:cubicBezTo>
                  <a:lnTo>
                    <a:pt x="3162" y="1263"/>
                  </a:lnTo>
                  <a:cubicBezTo>
                    <a:pt x="3162" y="1264"/>
                    <a:pt x="3162" y="1264"/>
                    <a:pt x="3162" y="1264"/>
                  </a:cubicBezTo>
                  <a:cubicBezTo>
                    <a:pt x="3174" y="1264"/>
                    <a:pt x="3371" y="937"/>
                    <a:pt x="3373" y="937"/>
                  </a:cubicBezTo>
                  <a:cubicBezTo>
                    <a:pt x="3373" y="937"/>
                    <a:pt x="3373" y="937"/>
                    <a:pt x="3373" y="937"/>
                  </a:cubicBezTo>
                  <a:cubicBezTo>
                    <a:pt x="3481" y="595"/>
                    <a:pt x="3291" y="269"/>
                    <a:pt x="2978" y="117"/>
                  </a:cubicBezTo>
                  <a:cubicBezTo>
                    <a:pt x="2817" y="40"/>
                    <a:pt x="2590" y="0"/>
                    <a:pt x="2349"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1655" name="Google Shape;1655;p17"/>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656" name="Google Shape;1656;p17"/>
          <p:cNvSpPr txBox="1">
            <a:spLocks noGrp="1"/>
          </p:cNvSpPr>
          <p:nvPr>
            <p:ph type="title" hasCustomPrompt="1"/>
          </p:nvPr>
        </p:nvSpPr>
        <p:spPr>
          <a:xfrm flipH="1">
            <a:off x="3937200" y="1520033"/>
            <a:ext cx="4317600" cy="161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10666">
                <a:solidFill>
                  <a:schemeClr val="lt2"/>
                </a:solidFill>
              </a:defRPr>
            </a:lvl1pPr>
            <a:lvl2pPr lvl="1" algn="r" rtl="0">
              <a:spcBef>
                <a:spcPts val="0"/>
              </a:spcBef>
              <a:spcAft>
                <a:spcPts val="0"/>
              </a:spcAft>
              <a:buClr>
                <a:schemeClr val="dk1"/>
              </a:buClr>
              <a:buSzPts val="2500"/>
              <a:buNone/>
              <a:defRPr sz="3333">
                <a:solidFill>
                  <a:schemeClr val="dk1"/>
                </a:solidFill>
              </a:defRPr>
            </a:lvl2pPr>
            <a:lvl3pPr lvl="2" algn="r" rtl="0">
              <a:spcBef>
                <a:spcPts val="0"/>
              </a:spcBef>
              <a:spcAft>
                <a:spcPts val="0"/>
              </a:spcAft>
              <a:buClr>
                <a:schemeClr val="dk1"/>
              </a:buClr>
              <a:buSzPts val="2500"/>
              <a:buNone/>
              <a:defRPr sz="3333">
                <a:solidFill>
                  <a:schemeClr val="dk1"/>
                </a:solidFill>
              </a:defRPr>
            </a:lvl3pPr>
            <a:lvl4pPr lvl="3" algn="r" rtl="0">
              <a:spcBef>
                <a:spcPts val="0"/>
              </a:spcBef>
              <a:spcAft>
                <a:spcPts val="0"/>
              </a:spcAft>
              <a:buClr>
                <a:schemeClr val="dk1"/>
              </a:buClr>
              <a:buSzPts val="2500"/>
              <a:buNone/>
              <a:defRPr sz="3333">
                <a:solidFill>
                  <a:schemeClr val="dk1"/>
                </a:solidFill>
              </a:defRPr>
            </a:lvl4pPr>
            <a:lvl5pPr lvl="4" algn="r" rtl="0">
              <a:spcBef>
                <a:spcPts val="0"/>
              </a:spcBef>
              <a:spcAft>
                <a:spcPts val="0"/>
              </a:spcAft>
              <a:buClr>
                <a:schemeClr val="dk1"/>
              </a:buClr>
              <a:buSzPts val="2500"/>
              <a:buNone/>
              <a:defRPr sz="3333">
                <a:solidFill>
                  <a:schemeClr val="dk1"/>
                </a:solidFill>
              </a:defRPr>
            </a:lvl5pPr>
            <a:lvl6pPr lvl="5" algn="r" rtl="0">
              <a:spcBef>
                <a:spcPts val="0"/>
              </a:spcBef>
              <a:spcAft>
                <a:spcPts val="0"/>
              </a:spcAft>
              <a:buClr>
                <a:schemeClr val="dk1"/>
              </a:buClr>
              <a:buSzPts val="2500"/>
              <a:buNone/>
              <a:defRPr sz="3333">
                <a:solidFill>
                  <a:schemeClr val="dk1"/>
                </a:solidFill>
              </a:defRPr>
            </a:lvl6pPr>
            <a:lvl7pPr lvl="6" algn="r" rtl="0">
              <a:spcBef>
                <a:spcPts val="0"/>
              </a:spcBef>
              <a:spcAft>
                <a:spcPts val="0"/>
              </a:spcAft>
              <a:buClr>
                <a:schemeClr val="dk1"/>
              </a:buClr>
              <a:buSzPts val="2500"/>
              <a:buNone/>
              <a:defRPr sz="3333">
                <a:solidFill>
                  <a:schemeClr val="dk1"/>
                </a:solidFill>
              </a:defRPr>
            </a:lvl7pPr>
            <a:lvl8pPr lvl="7" algn="r" rtl="0">
              <a:spcBef>
                <a:spcPts val="0"/>
              </a:spcBef>
              <a:spcAft>
                <a:spcPts val="0"/>
              </a:spcAft>
              <a:buClr>
                <a:schemeClr val="dk1"/>
              </a:buClr>
              <a:buSzPts val="2500"/>
              <a:buNone/>
              <a:defRPr sz="3333">
                <a:solidFill>
                  <a:schemeClr val="dk1"/>
                </a:solidFill>
              </a:defRPr>
            </a:lvl8pPr>
            <a:lvl9pPr lvl="8" algn="r" rtl="0">
              <a:spcBef>
                <a:spcPts val="0"/>
              </a:spcBef>
              <a:spcAft>
                <a:spcPts val="0"/>
              </a:spcAft>
              <a:buClr>
                <a:schemeClr val="dk1"/>
              </a:buClr>
              <a:buSzPts val="2500"/>
              <a:buNone/>
              <a:defRPr sz="3333">
                <a:solidFill>
                  <a:schemeClr val="dk1"/>
                </a:solidFill>
              </a:defRPr>
            </a:lvl9pPr>
          </a:lstStyle>
          <a:p>
            <a:r>
              <a:t>xx%</a:t>
            </a:r>
          </a:p>
        </p:txBody>
      </p:sp>
      <p:sp>
        <p:nvSpPr>
          <p:cNvPr id="1657" name="Google Shape;1657;p17"/>
          <p:cNvSpPr txBox="1">
            <a:spLocks noGrp="1"/>
          </p:cNvSpPr>
          <p:nvPr>
            <p:ph type="title" idx="2"/>
          </p:nvPr>
        </p:nvSpPr>
        <p:spPr>
          <a:xfrm>
            <a:off x="2032800" y="2979800"/>
            <a:ext cx="8126400" cy="1122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667"/>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58" name="Google Shape;1658;p17"/>
          <p:cNvSpPr txBox="1">
            <a:spLocks noGrp="1"/>
          </p:cNvSpPr>
          <p:nvPr>
            <p:ph type="subTitle" idx="1"/>
          </p:nvPr>
        </p:nvSpPr>
        <p:spPr>
          <a:xfrm>
            <a:off x="4328200" y="4156233"/>
            <a:ext cx="3535600" cy="81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42314666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659"/>
        <p:cNvGrpSpPr/>
        <p:nvPr/>
      </p:nvGrpSpPr>
      <p:grpSpPr>
        <a:xfrm>
          <a:off x="0" y="0"/>
          <a:ext cx="0" cy="0"/>
          <a:chOff x="0" y="0"/>
          <a:chExt cx="0" cy="0"/>
        </a:xfrm>
      </p:grpSpPr>
      <p:grpSp>
        <p:nvGrpSpPr>
          <p:cNvPr id="1660" name="Google Shape;1660;p18"/>
          <p:cNvGrpSpPr/>
          <p:nvPr/>
        </p:nvGrpSpPr>
        <p:grpSpPr>
          <a:xfrm rot="-4900088">
            <a:off x="-2297411" y="769791"/>
            <a:ext cx="5007441" cy="2164935"/>
            <a:chOff x="-693254" y="-482460"/>
            <a:chExt cx="3755753" cy="1623775"/>
          </a:xfrm>
        </p:grpSpPr>
        <p:sp>
          <p:nvSpPr>
            <p:cNvPr id="1661" name="Google Shape;1661;p18"/>
            <p:cNvSpPr/>
            <p:nvPr/>
          </p:nvSpPr>
          <p:spPr>
            <a:xfrm rot="10800000">
              <a:off x="-693254" y="-482460"/>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1662" name="Google Shape;1662;p18"/>
            <p:cNvSpPr/>
            <p:nvPr/>
          </p:nvSpPr>
          <p:spPr>
            <a:xfrm>
              <a:off x="-66375" y="-55950"/>
              <a:ext cx="3128874" cy="678434"/>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3" name="Google Shape;1663;p18"/>
            <p:cNvGrpSpPr/>
            <p:nvPr/>
          </p:nvGrpSpPr>
          <p:grpSpPr>
            <a:xfrm rot="7294961" flipH="1">
              <a:off x="422344" y="82399"/>
              <a:ext cx="93977" cy="248493"/>
              <a:chOff x="2581525" y="3787700"/>
              <a:chExt cx="105325" cy="278500"/>
            </a:xfrm>
          </p:grpSpPr>
          <p:sp>
            <p:nvSpPr>
              <p:cNvPr id="1664" name="Google Shape;1664;p1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68" name="Google Shape;1668;p18"/>
            <p:cNvSpPr/>
            <p:nvPr/>
          </p:nvSpPr>
          <p:spPr>
            <a:xfrm rot="-6299731" flipH="1">
              <a:off x="1448941" y="166509"/>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69" name="Google Shape;1669;p18"/>
            <p:cNvGrpSpPr/>
            <p:nvPr/>
          </p:nvGrpSpPr>
          <p:grpSpPr>
            <a:xfrm rot="5688890" flipH="1">
              <a:off x="1342313" y="244015"/>
              <a:ext cx="35404" cy="170840"/>
              <a:chOff x="2785650" y="3828250"/>
              <a:chExt cx="39675" cy="191450"/>
            </a:xfrm>
          </p:grpSpPr>
          <p:sp>
            <p:nvSpPr>
              <p:cNvPr id="1670" name="Google Shape;1670;p1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3" name="Google Shape;1673;p18"/>
            <p:cNvSpPr/>
            <p:nvPr/>
          </p:nvSpPr>
          <p:spPr>
            <a:xfrm flipH="1">
              <a:off x="1705079" y="18326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8"/>
            <p:cNvSpPr/>
            <p:nvPr/>
          </p:nvSpPr>
          <p:spPr>
            <a:xfrm flipH="1">
              <a:off x="734257" y="15448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8"/>
            <p:cNvSpPr/>
            <p:nvPr/>
          </p:nvSpPr>
          <p:spPr>
            <a:xfrm rot="-6299731" flipH="1">
              <a:off x="142453" y="356390"/>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8"/>
            <p:cNvSpPr/>
            <p:nvPr/>
          </p:nvSpPr>
          <p:spPr>
            <a:xfrm flipH="1">
              <a:off x="1060431" y="42852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8"/>
            <p:cNvSpPr/>
            <p:nvPr/>
          </p:nvSpPr>
          <p:spPr>
            <a:xfrm flipH="1">
              <a:off x="1159507" y="78874"/>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8"/>
            <p:cNvSpPr/>
            <p:nvPr/>
          </p:nvSpPr>
          <p:spPr>
            <a:xfrm flipH="1">
              <a:off x="157829" y="126128"/>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79" name="Google Shape;1679;p18"/>
          <p:cNvGrpSpPr/>
          <p:nvPr/>
        </p:nvGrpSpPr>
        <p:grpSpPr>
          <a:xfrm rot="-5400000" flipH="1">
            <a:off x="8928020" y="3122293"/>
            <a:ext cx="6032936" cy="2165033"/>
            <a:chOff x="4867807" y="4113902"/>
            <a:chExt cx="4524702" cy="1623775"/>
          </a:xfrm>
        </p:grpSpPr>
        <p:sp>
          <p:nvSpPr>
            <p:cNvPr id="1680" name="Google Shape;1680;p18"/>
            <p:cNvSpPr/>
            <p:nvPr/>
          </p:nvSpPr>
          <p:spPr>
            <a:xfrm rot="10800000">
              <a:off x="4867807" y="4393684"/>
              <a:ext cx="4328443" cy="87438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8"/>
            <p:cNvSpPr/>
            <p:nvPr/>
          </p:nvSpPr>
          <p:spPr>
            <a:xfrm>
              <a:off x="5953909" y="4113902"/>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grpSp>
          <p:nvGrpSpPr>
            <p:cNvPr id="1682" name="Google Shape;1682;p18"/>
            <p:cNvGrpSpPr/>
            <p:nvPr/>
          </p:nvGrpSpPr>
          <p:grpSpPr>
            <a:xfrm rot="-3505059" flipH="1">
              <a:off x="8634176" y="4841509"/>
              <a:ext cx="132007" cy="349053"/>
              <a:chOff x="2581525" y="3787700"/>
              <a:chExt cx="105325" cy="278500"/>
            </a:xfrm>
          </p:grpSpPr>
          <p:sp>
            <p:nvSpPr>
              <p:cNvPr id="1683" name="Google Shape;1683;p1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7" name="Google Shape;1687;p18"/>
            <p:cNvSpPr/>
            <p:nvPr/>
          </p:nvSpPr>
          <p:spPr>
            <a:xfrm rot="4500016" flipH="1">
              <a:off x="6963224" y="4909999"/>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88" name="Google Shape;1688;p18"/>
            <p:cNvGrpSpPr/>
            <p:nvPr/>
          </p:nvGrpSpPr>
          <p:grpSpPr>
            <a:xfrm rot="-5110856" flipH="1">
              <a:off x="7544207" y="4594183"/>
              <a:ext cx="49730" cy="239969"/>
              <a:chOff x="2785650" y="3828250"/>
              <a:chExt cx="39675" cy="191450"/>
            </a:xfrm>
          </p:grpSpPr>
          <p:sp>
            <p:nvSpPr>
              <p:cNvPr id="1689" name="Google Shape;1689;p1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2" name="Google Shape;1692;p18"/>
            <p:cNvSpPr/>
            <p:nvPr/>
          </p:nvSpPr>
          <p:spPr>
            <a:xfrm rot="-6299984" flipH="1">
              <a:off x="6276427" y="4958368"/>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8"/>
            <p:cNvSpPr/>
            <p:nvPr/>
          </p:nvSpPr>
          <p:spPr>
            <a:xfrm flipH="1">
              <a:off x="8391300" y="498333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8"/>
            <p:cNvSpPr/>
            <p:nvPr/>
          </p:nvSpPr>
          <p:spPr>
            <a:xfrm flipH="1">
              <a:off x="8892650" y="479818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8"/>
            <p:cNvSpPr/>
            <p:nvPr/>
          </p:nvSpPr>
          <p:spPr>
            <a:xfrm rot="4500016" flipH="1">
              <a:off x="8107233" y="481508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8"/>
            <p:cNvSpPr/>
            <p:nvPr/>
          </p:nvSpPr>
          <p:spPr>
            <a:xfrm flipH="1">
              <a:off x="6999325" y="4681473"/>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697" name="Google Shape;1697;p18"/>
            <p:cNvGrpSpPr/>
            <p:nvPr/>
          </p:nvGrpSpPr>
          <p:grpSpPr>
            <a:xfrm flipH="1">
              <a:off x="7581750" y="4905706"/>
              <a:ext cx="243312" cy="220652"/>
              <a:chOff x="4832775" y="4525200"/>
              <a:chExt cx="362125" cy="328400"/>
            </a:xfrm>
          </p:grpSpPr>
          <p:sp>
            <p:nvSpPr>
              <p:cNvPr id="1698" name="Google Shape;1698;p18"/>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8"/>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8"/>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8"/>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8"/>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8"/>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8"/>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8"/>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8"/>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8"/>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8"/>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8"/>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8"/>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8"/>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8"/>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1713" name="Google Shape;1713;p18"/>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714" name="Google Shape;1714;p18"/>
          <p:cNvSpPr txBox="1">
            <a:spLocks noGrp="1"/>
          </p:cNvSpPr>
          <p:nvPr>
            <p:ph type="title"/>
          </p:nvPr>
        </p:nvSpPr>
        <p:spPr>
          <a:xfrm>
            <a:off x="1852000" y="510995"/>
            <a:ext cx="8488000" cy="726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698907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15"/>
        <p:cNvGrpSpPr/>
        <p:nvPr/>
      </p:nvGrpSpPr>
      <p:grpSpPr>
        <a:xfrm>
          <a:off x="0" y="0"/>
          <a:ext cx="0" cy="0"/>
          <a:chOff x="0" y="0"/>
          <a:chExt cx="0" cy="0"/>
        </a:xfrm>
      </p:grpSpPr>
      <p:sp>
        <p:nvSpPr>
          <p:cNvPr id="1716" name="Google Shape;1716;p19"/>
          <p:cNvSpPr/>
          <p:nvPr/>
        </p:nvSpPr>
        <p:spPr>
          <a:xfrm rot="5400000">
            <a:off x="8026625" y="2891194"/>
            <a:ext cx="7858665" cy="1509183"/>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20000">
                <a:schemeClr val="accent6"/>
              </a:gs>
              <a:gs pos="39000">
                <a:schemeClr val="accent4"/>
              </a:gs>
              <a:gs pos="67000">
                <a:srgbClr val="FFD966">
                  <a:alpha val="10196"/>
                </a:srgbClr>
              </a:gs>
              <a:gs pos="84000">
                <a:srgbClr val="FFD966">
                  <a:alpha val="0"/>
                </a:srgbClr>
              </a:gs>
              <a:gs pos="100000">
                <a:srgbClr val="4949E7">
                  <a:alpha val="0"/>
                </a:srgbClr>
              </a:gs>
            </a:gsLst>
            <a:lin ang="18900044"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7" name="Google Shape;1717;p19"/>
          <p:cNvSpPr/>
          <p:nvPr/>
        </p:nvSpPr>
        <p:spPr>
          <a:xfrm rot="5400000">
            <a:off x="8143888" y="3198371"/>
            <a:ext cx="7858665" cy="1275827"/>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18" name="Google Shape;1718;p19"/>
          <p:cNvGrpSpPr/>
          <p:nvPr/>
        </p:nvGrpSpPr>
        <p:grpSpPr>
          <a:xfrm rot="-8904990" flipH="1">
            <a:off x="12072431" y="364970"/>
            <a:ext cx="206411" cy="545791"/>
            <a:chOff x="2581525" y="3787700"/>
            <a:chExt cx="105325" cy="278500"/>
          </a:xfrm>
        </p:grpSpPr>
        <p:sp>
          <p:nvSpPr>
            <p:cNvPr id="1719" name="Google Shape;1719;p19"/>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9"/>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9"/>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9"/>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3" name="Google Shape;1723;p19"/>
          <p:cNvSpPr/>
          <p:nvPr/>
        </p:nvSpPr>
        <p:spPr>
          <a:xfrm rot="-899923" flipH="1">
            <a:off x="12196801" y="2380145"/>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4" name="Google Shape;1724;p19"/>
          <p:cNvSpPr/>
          <p:nvPr/>
        </p:nvSpPr>
        <p:spPr>
          <a:xfrm rot="-899923" flipH="1">
            <a:off x="12259626" y="3933974"/>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25" name="Google Shape;1725;p19"/>
          <p:cNvGrpSpPr/>
          <p:nvPr/>
        </p:nvGrpSpPr>
        <p:grpSpPr>
          <a:xfrm rot="-10510821" flipH="1">
            <a:off x="11654076" y="2729839"/>
            <a:ext cx="77757" cy="375216"/>
            <a:chOff x="2785650" y="3828250"/>
            <a:chExt cx="39675" cy="191450"/>
          </a:xfrm>
        </p:grpSpPr>
        <p:sp>
          <p:nvSpPr>
            <p:cNvPr id="1726" name="Google Shape;1726;p19"/>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9"/>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9"/>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29" name="Google Shape;1729;p19"/>
          <p:cNvSpPr/>
          <p:nvPr/>
        </p:nvSpPr>
        <p:spPr>
          <a:xfrm rot="-899923" flipH="1">
            <a:off x="12192618" y="2380145"/>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0" name="Google Shape;1730;p19"/>
          <p:cNvSpPr/>
          <p:nvPr/>
        </p:nvSpPr>
        <p:spPr>
          <a:xfrm rot="-899897" flipH="1">
            <a:off x="11551021" y="5023871"/>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1" name="Google Shape;1731;p19"/>
          <p:cNvGrpSpPr/>
          <p:nvPr/>
        </p:nvGrpSpPr>
        <p:grpSpPr>
          <a:xfrm rot="8941613" flipH="1">
            <a:off x="12009492" y="4748040"/>
            <a:ext cx="206405" cy="545777"/>
            <a:chOff x="2581525" y="3787700"/>
            <a:chExt cx="105325" cy="278500"/>
          </a:xfrm>
        </p:grpSpPr>
        <p:sp>
          <p:nvSpPr>
            <p:cNvPr id="1732" name="Google Shape;1732;p19"/>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9"/>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9"/>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9"/>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6" name="Google Shape;1736;p19"/>
          <p:cNvGrpSpPr/>
          <p:nvPr/>
        </p:nvGrpSpPr>
        <p:grpSpPr>
          <a:xfrm rot="5400000" flipH="1">
            <a:off x="11765741" y="1808349"/>
            <a:ext cx="380424" cy="344952"/>
            <a:chOff x="4832775" y="4525200"/>
            <a:chExt cx="362125" cy="328400"/>
          </a:xfrm>
        </p:grpSpPr>
        <p:sp>
          <p:nvSpPr>
            <p:cNvPr id="1737" name="Google Shape;1737;p19"/>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19"/>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9"/>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9"/>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9"/>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9"/>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9"/>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9"/>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9"/>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9"/>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9"/>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9"/>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9"/>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9"/>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9"/>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52" name="Google Shape;1752;p19"/>
          <p:cNvSpPr/>
          <p:nvPr/>
        </p:nvSpPr>
        <p:spPr>
          <a:xfrm rot="5400000" flipH="1">
            <a:off x="12061404" y="1469875"/>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3" name="Google Shape;1753;p19"/>
          <p:cNvSpPr/>
          <p:nvPr/>
        </p:nvSpPr>
        <p:spPr>
          <a:xfrm rot="5400000" flipH="1">
            <a:off x="12236373" y="3182611"/>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4" name="Google Shape;1754;p19"/>
          <p:cNvSpPr/>
          <p:nvPr/>
        </p:nvSpPr>
        <p:spPr>
          <a:xfrm rot="5400000" flipH="1">
            <a:off x="11636920" y="4295900"/>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5" name="Google Shape;1755;p19"/>
          <p:cNvSpPr/>
          <p:nvPr/>
        </p:nvSpPr>
        <p:spPr>
          <a:xfrm rot="5400000" flipH="1">
            <a:off x="12325735" y="5792663"/>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6" name="Google Shape;1756;p19"/>
          <p:cNvSpPr/>
          <p:nvPr/>
        </p:nvSpPr>
        <p:spPr>
          <a:xfrm rot="-899897" flipH="1">
            <a:off x="12429735" y="4580784"/>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7" name="Google Shape;1757;p19"/>
          <p:cNvSpPr/>
          <p:nvPr/>
        </p:nvSpPr>
        <p:spPr>
          <a:xfrm rot="-899897" flipH="1">
            <a:off x="11595701" y="3716969"/>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8" name="Google Shape;1758;p19"/>
          <p:cNvSpPr/>
          <p:nvPr/>
        </p:nvSpPr>
        <p:spPr>
          <a:xfrm rot="-899897" flipH="1">
            <a:off x="12362241" y="1094305"/>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9" name="Google Shape;1759;p19"/>
          <p:cNvSpPr/>
          <p:nvPr/>
        </p:nvSpPr>
        <p:spPr>
          <a:xfrm rot="5400000" flipH="1">
            <a:off x="11248604" y="2384275"/>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0" name="Google Shape;1760;p19"/>
          <p:cNvSpPr/>
          <p:nvPr/>
        </p:nvSpPr>
        <p:spPr>
          <a:xfrm rot="-5400000">
            <a:off x="-3668723" y="2411443"/>
            <a:ext cx="7858665" cy="1509183"/>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20000">
                <a:schemeClr val="accent6"/>
              </a:gs>
              <a:gs pos="39000">
                <a:schemeClr val="accent4"/>
              </a:gs>
              <a:gs pos="67000">
                <a:srgbClr val="FFD966">
                  <a:alpha val="10196"/>
                </a:srgbClr>
              </a:gs>
              <a:gs pos="84000">
                <a:srgbClr val="FFD966">
                  <a:alpha val="0"/>
                </a:srgbClr>
              </a:gs>
              <a:gs pos="100000">
                <a:srgbClr val="4949E7">
                  <a:alpha val="0"/>
                </a:srgbClr>
              </a:gs>
            </a:gsLst>
            <a:lin ang="18900044"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1" name="Google Shape;1761;p19"/>
          <p:cNvSpPr/>
          <p:nvPr/>
        </p:nvSpPr>
        <p:spPr>
          <a:xfrm rot="-5400000">
            <a:off x="-3785986" y="2337620"/>
            <a:ext cx="7858665" cy="1275827"/>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2" name="Google Shape;1762;p19"/>
          <p:cNvSpPr/>
          <p:nvPr/>
        </p:nvSpPr>
        <p:spPr>
          <a:xfrm rot="9900077" flipH="1">
            <a:off x="-32023" y="4382287"/>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3" name="Google Shape;1763;p19"/>
          <p:cNvSpPr/>
          <p:nvPr/>
        </p:nvSpPr>
        <p:spPr>
          <a:xfrm rot="9900077" flipH="1">
            <a:off x="-94847" y="2828457"/>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64" name="Google Shape;1764;p19"/>
          <p:cNvGrpSpPr/>
          <p:nvPr/>
        </p:nvGrpSpPr>
        <p:grpSpPr>
          <a:xfrm rot="289179" flipH="1">
            <a:off x="484732" y="3706764"/>
            <a:ext cx="77757" cy="375216"/>
            <a:chOff x="2785650" y="3828250"/>
            <a:chExt cx="39675" cy="191450"/>
          </a:xfrm>
        </p:grpSpPr>
        <p:sp>
          <p:nvSpPr>
            <p:cNvPr id="1765" name="Google Shape;1765;p19"/>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9"/>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9"/>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8" name="Google Shape;1768;p19"/>
          <p:cNvSpPr/>
          <p:nvPr/>
        </p:nvSpPr>
        <p:spPr>
          <a:xfrm rot="9900077" flipH="1">
            <a:off x="-27841" y="4382287"/>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9" name="Google Shape;1769;p19"/>
          <p:cNvSpPr/>
          <p:nvPr/>
        </p:nvSpPr>
        <p:spPr>
          <a:xfrm rot="9900103" flipH="1">
            <a:off x="636179" y="1759955"/>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0" name="Google Shape;1770;p19"/>
          <p:cNvSpPr/>
          <p:nvPr/>
        </p:nvSpPr>
        <p:spPr>
          <a:xfrm rot="-5400000" flipH="1">
            <a:off x="52761" y="5239544"/>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1" name="Google Shape;1771;p19"/>
          <p:cNvSpPr/>
          <p:nvPr/>
        </p:nvSpPr>
        <p:spPr>
          <a:xfrm rot="-5400000" flipH="1">
            <a:off x="-122208" y="3526807"/>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2" name="Google Shape;1772;p19"/>
          <p:cNvSpPr/>
          <p:nvPr/>
        </p:nvSpPr>
        <p:spPr>
          <a:xfrm rot="-5400000" flipH="1">
            <a:off x="477245" y="2413519"/>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3" name="Google Shape;1773;p19"/>
          <p:cNvSpPr/>
          <p:nvPr/>
        </p:nvSpPr>
        <p:spPr>
          <a:xfrm rot="-5400000" flipH="1">
            <a:off x="-211569" y="916755"/>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4" name="Google Shape;1774;p19"/>
          <p:cNvSpPr/>
          <p:nvPr/>
        </p:nvSpPr>
        <p:spPr>
          <a:xfrm rot="9900103" flipH="1">
            <a:off x="-242536" y="2203041"/>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5" name="Google Shape;1775;p19"/>
          <p:cNvSpPr/>
          <p:nvPr/>
        </p:nvSpPr>
        <p:spPr>
          <a:xfrm rot="9900103" flipH="1">
            <a:off x="591499" y="3066856"/>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6" name="Google Shape;1776;p19"/>
          <p:cNvSpPr/>
          <p:nvPr/>
        </p:nvSpPr>
        <p:spPr>
          <a:xfrm rot="9900103" flipH="1">
            <a:off x="-215008" y="5198153"/>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7" name="Google Shape;1777;p19"/>
          <p:cNvSpPr/>
          <p:nvPr/>
        </p:nvSpPr>
        <p:spPr>
          <a:xfrm rot="-5400000" flipH="1">
            <a:off x="865561" y="4325144"/>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78" name="Google Shape;1778;p19"/>
          <p:cNvGrpSpPr/>
          <p:nvPr/>
        </p:nvGrpSpPr>
        <p:grpSpPr>
          <a:xfrm rot="8100000">
            <a:off x="-186802" y="6213821"/>
            <a:ext cx="52900" cy="255264"/>
            <a:chOff x="2785650" y="3828250"/>
            <a:chExt cx="39675" cy="191450"/>
          </a:xfrm>
        </p:grpSpPr>
        <p:sp>
          <p:nvSpPr>
            <p:cNvPr id="1779" name="Google Shape;1779;p19"/>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9"/>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9"/>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2" name="Google Shape;1782;p19"/>
          <p:cNvGrpSpPr/>
          <p:nvPr/>
        </p:nvGrpSpPr>
        <p:grpSpPr>
          <a:xfrm rot="-352091">
            <a:off x="21140" y="1522550"/>
            <a:ext cx="650809" cy="387583"/>
            <a:chOff x="3225675" y="238200"/>
            <a:chExt cx="725350" cy="431975"/>
          </a:xfrm>
        </p:grpSpPr>
        <p:sp>
          <p:nvSpPr>
            <p:cNvPr id="1783" name="Google Shape;1783;p19"/>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9"/>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9"/>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9"/>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9"/>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3" name="Google Shape;1793;p19"/>
          <p:cNvSpPr/>
          <p:nvPr/>
        </p:nvSpPr>
        <p:spPr>
          <a:xfrm>
            <a:off x="511325" y="18313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33459" y="11233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5" name="Google Shape;1795;p19"/>
          <p:cNvSpPr/>
          <p:nvPr/>
        </p:nvSpPr>
        <p:spPr>
          <a:xfrm rot="-5400000" flipH="1">
            <a:off x="-251539" y="6652444"/>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6" name="Google Shape;1796;p19"/>
          <p:cNvSpPr/>
          <p:nvPr/>
        </p:nvSpPr>
        <p:spPr>
          <a:xfrm rot="9900103" flipH="1">
            <a:off x="-95474" y="5915487"/>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7" name="Google Shape;1797;p19"/>
          <p:cNvSpPr/>
          <p:nvPr/>
        </p:nvSpPr>
        <p:spPr>
          <a:xfrm rot="9900103" flipH="1">
            <a:off x="480559" y="4806920"/>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8" name="Google Shape;1798;p19"/>
          <p:cNvSpPr/>
          <p:nvPr/>
        </p:nvSpPr>
        <p:spPr>
          <a:xfrm rot="-5400000" flipH="1">
            <a:off x="-13541" y="-5427"/>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9" name="Google Shape;1799;p19"/>
          <p:cNvSpPr/>
          <p:nvPr/>
        </p:nvSpPr>
        <p:spPr>
          <a:xfrm rot="9900077" flipH="1">
            <a:off x="156926" y="534854"/>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0" name="Google Shape;1800;p19"/>
          <p:cNvSpPr/>
          <p:nvPr/>
        </p:nvSpPr>
        <p:spPr>
          <a:xfrm rot="5400000" flipH="1">
            <a:off x="12455004" y="210608"/>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1" name="Google Shape;1801;p19"/>
          <p:cNvSpPr/>
          <p:nvPr/>
        </p:nvSpPr>
        <p:spPr>
          <a:xfrm rot="-899923" flipH="1">
            <a:off x="11900993" y="5988107"/>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2" name="Google Shape;1802;p19"/>
          <p:cNvSpPr/>
          <p:nvPr/>
        </p:nvSpPr>
        <p:spPr>
          <a:xfrm rot="-899897" flipH="1">
            <a:off x="12460041" y="2007272"/>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3" name="Google Shape;1803;p19"/>
          <p:cNvSpPr/>
          <p:nvPr/>
        </p:nvSpPr>
        <p:spPr>
          <a:xfrm rot="-899897" flipH="1">
            <a:off x="12297040" y="6408972"/>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804" name="Google Shape;1804;p19"/>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805" name="Google Shape;1805;p19"/>
          <p:cNvSpPr txBox="1">
            <a:spLocks noGrp="1"/>
          </p:cNvSpPr>
          <p:nvPr>
            <p:ph type="title"/>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065301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806"/>
        <p:cNvGrpSpPr/>
        <p:nvPr/>
      </p:nvGrpSpPr>
      <p:grpSpPr>
        <a:xfrm>
          <a:off x="0" y="0"/>
          <a:ext cx="0" cy="0"/>
          <a:chOff x="0" y="0"/>
          <a:chExt cx="0" cy="0"/>
        </a:xfrm>
      </p:grpSpPr>
      <p:sp>
        <p:nvSpPr>
          <p:cNvPr id="1807" name="Google Shape;1807;p20"/>
          <p:cNvSpPr/>
          <p:nvPr/>
        </p:nvSpPr>
        <p:spPr>
          <a:xfrm rot="5400000" flipH="1">
            <a:off x="9163492" y="3454794"/>
            <a:ext cx="4707208" cy="222145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8" name="Google Shape;1808;p20"/>
          <p:cNvSpPr/>
          <p:nvPr/>
        </p:nvSpPr>
        <p:spPr>
          <a:xfrm rot="5400000" flipH="1">
            <a:off x="9176570" y="3684609"/>
            <a:ext cx="4529468" cy="1866201"/>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9" name="Google Shape;1809;p20"/>
          <p:cNvSpPr/>
          <p:nvPr/>
        </p:nvSpPr>
        <p:spPr>
          <a:xfrm flipH="1">
            <a:off x="758192" y="6359947"/>
            <a:ext cx="2480939" cy="867373"/>
          </a:xfrm>
          <a:custGeom>
            <a:avLst/>
            <a:gdLst/>
            <a:ahLst/>
            <a:cxnLst/>
            <a:rect l="l" t="t" r="r" b="b"/>
            <a:pathLst>
              <a:path w="94584" h="33068" extrusionOk="0">
                <a:moveTo>
                  <a:pt x="19050" y="30416"/>
                </a:moveTo>
                <a:cubicBezTo>
                  <a:pt x="5652" y="27686"/>
                  <a:pt x="0" y="19812"/>
                  <a:pt x="0" y="15176"/>
                </a:cubicBezTo>
                <a:cubicBezTo>
                  <a:pt x="0" y="10541"/>
                  <a:pt x="11049" y="3238"/>
                  <a:pt x="19050" y="2603"/>
                </a:cubicBezTo>
                <a:cubicBezTo>
                  <a:pt x="27051" y="1968"/>
                  <a:pt x="39624" y="11557"/>
                  <a:pt x="48006" y="11366"/>
                </a:cubicBezTo>
                <a:cubicBezTo>
                  <a:pt x="56388" y="11176"/>
                  <a:pt x="63056" y="3111"/>
                  <a:pt x="69342" y="1460"/>
                </a:cubicBezTo>
                <a:cubicBezTo>
                  <a:pt x="75629" y="-191"/>
                  <a:pt x="81534" y="-762"/>
                  <a:pt x="85725" y="1460"/>
                </a:cubicBezTo>
                <a:cubicBezTo>
                  <a:pt x="89916" y="3683"/>
                  <a:pt x="95377" y="9779"/>
                  <a:pt x="94488" y="14795"/>
                </a:cubicBezTo>
                <a:cubicBezTo>
                  <a:pt x="93599" y="19812"/>
                  <a:pt x="92964" y="28956"/>
                  <a:pt x="80391" y="31559"/>
                </a:cubicBezTo>
                <a:cubicBezTo>
                  <a:pt x="67818" y="34163"/>
                  <a:pt x="32449" y="33147"/>
                  <a:pt x="19050" y="30416"/>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grpSp>
        <p:nvGrpSpPr>
          <p:cNvPr id="1810" name="Google Shape;1810;p20"/>
          <p:cNvGrpSpPr/>
          <p:nvPr/>
        </p:nvGrpSpPr>
        <p:grpSpPr>
          <a:xfrm rot="-1895152">
            <a:off x="12027196" y="6368492"/>
            <a:ext cx="133979" cy="354265"/>
            <a:chOff x="2581525" y="3787700"/>
            <a:chExt cx="105325" cy="278500"/>
          </a:xfrm>
        </p:grpSpPr>
        <p:sp>
          <p:nvSpPr>
            <p:cNvPr id="1811" name="Google Shape;1811;p2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15" name="Google Shape;1815;p20"/>
          <p:cNvSpPr/>
          <p:nvPr/>
        </p:nvSpPr>
        <p:spPr>
          <a:xfrm rot="-9900146">
            <a:off x="12148544" y="5487275"/>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6" name="Google Shape;1816;p20"/>
          <p:cNvSpPr/>
          <p:nvPr/>
        </p:nvSpPr>
        <p:spPr>
          <a:xfrm rot="-9900146">
            <a:off x="11587377" y="6529879"/>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17" name="Google Shape;1817;p20"/>
          <p:cNvGrpSpPr/>
          <p:nvPr/>
        </p:nvGrpSpPr>
        <p:grpSpPr>
          <a:xfrm rot="-288930">
            <a:off x="11719551" y="5651273"/>
            <a:ext cx="50476" cy="243567"/>
            <a:chOff x="2785650" y="3828250"/>
            <a:chExt cx="39675" cy="191450"/>
          </a:xfrm>
        </p:grpSpPr>
        <p:sp>
          <p:nvSpPr>
            <p:cNvPr id="1818" name="Google Shape;1818;p2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1" name="Google Shape;1821;p20"/>
          <p:cNvSpPr/>
          <p:nvPr/>
        </p:nvSpPr>
        <p:spPr>
          <a:xfrm rot="-9900146">
            <a:off x="12233391" y="4736879"/>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22" name="Google Shape;1822;p20"/>
          <p:cNvGrpSpPr/>
          <p:nvPr/>
        </p:nvGrpSpPr>
        <p:grpSpPr>
          <a:xfrm>
            <a:off x="12120981" y="3733081"/>
            <a:ext cx="88951" cy="235203"/>
            <a:chOff x="2581525" y="3787700"/>
            <a:chExt cx="105325" cy="278500"/>
          </a:xfrm>
        </p:grpSpPr>
        <p:sp>
          <p:nvSpPr>
            <p:cNvPr id="1823" name="Google Shape;1823;p2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7" name="Google Shape;1827;p20"/>
          <p:cNvSpPr/>
          <p:nvPr/>
        </p:nvSpPr>
        <p:spPr>
          <a:xfrm rot="-9900146">
            <a:off x="11863735" y="3523103"/>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28" name="Google Shape;1828;p20"/>
          <p:cNvGrpSpPr/>
          <p:nvPr/>
        </p:nvGrpSpPr>
        <p:grpSpPr>
          <a:xfrm rot="-5400000">
            <a:off x="11629376" y="6129089"/>
            <a:ext cx="230787" cy="230787"/>
            <a:chOff x="5715100" y="2545000"/>
            <a:chExt cx="379750" cy="379750"/>
          </a:xfrm>
        </p:grpSpPr>
        <p:sp>
          <p:nvSpPr>
            <p:cNvPr id="1829" name="Google Shape;1829;p20"/>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20"/>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20"/>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0"/>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0"/>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20"/>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20"/>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0"/>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0"/>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20"/>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20"/>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0"/>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0"/>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20"/>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20"/>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0"/>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20"/>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0"/>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0"/>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0"/>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0"/>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0"/>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20"/>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20"/>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0"/>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20"/>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5" name="Google Shape;1855;p20"/>
          <p:cNvSpPr/>
          <p:nvPr/>
        </p:nvSpPr>
        <p:spPr>
          <a:xfrm rot="5400000">
            <a:off x="12138047" y="3337749"/>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6" name="Google Shape;1856;p20"/>
          <p:cNvSpPr/>
          <p:nvPr/>
        </p:nvSpPr>
        <p:spPr>
          <a:xfrm rot="5400000">
            <a:off x="12072024" y="5153152"/>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7" name="Google Shape;1857;p20"/>
          <p:cNvSpPr/>
          <p:nvPr/>
        </p:nvSpPr>
        <p:spPr>
          <a:xfrm rot="5400000">
            <a:off x="12165545" y="5912324"/>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8" name="Google Shape;1858;p20"/>
          <p:cNvSpPr/>
          <p:nvPr/>
        </p:nvSpPr>
        <p:spPr>
          <a:xfrm rot="5400000">
            <a:off x="11835475" y="6643976"/>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9" name="Google Shape;1859;p20"/>
          <p:cNvSpPr/>
          <p:nvPr/>
        </p:nvSpPr>
        <p:spPr>
          <a:xfrm rot="-9900146">
            <a:off x="11950497" y="5657802"/>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0" name="Google Shape;1860;p20"/>
          <p:cNvSpPr/>
          <p:nvPr/>
        </p:nvSpPr>
        <p:spPr>
          <a:xfrm rot="10800000">
            <a:off x="-659817" y="-298055"/>
            <a:ext cx="3479889" cy="1381291"/>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1" name="Google Shape;1861;p20"/>
          <p:cNvSpPr/>
          <p:nvPr/>
        </p:nvSpPr>
        <p:spPr>
          <a:xfrm rot="10800000">
            <a:off x="-619895" y="-293878"/>
            <a:ext cx="3072511" cy="1046633"/>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862" name="Google Shape;1862;p20"/>
          <p:cNvGrpSpPr/>
          <p:nvPr/>
        </p:nvGrpSpPr>
        <p:grpSpPr>
          <a:xfrm rot="2700000">
            <a:off x="642312" y="-3687"/>
            <a:ext cx="760403" cy="466267"/>
            <a:chOff x="5586400" y="3049600"/>
            <a:chExt cx="691350" cy="423925"/>
          </a:xfrm>
        </p:grpSpPr>
        <p:sp>
          <p:nvSpPr>
            <p:cNvPr id="1863" name="Google Shape;1863;p20"/>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20"/>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20"/>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20"/>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20"/>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20"/>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20"/>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20"/>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20"/>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20"/>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20"/>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20"/>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20"/>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20"/>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20"/>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20"/>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20"/>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20"/>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20"/>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20"/>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20"/>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20"/>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20"/>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20"/>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20"/>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20"/>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20"/>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20"/>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20"/>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20"/>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3" name="Google Shape;1893;p20"/>
          <p:cNvGrpSpPr/>
          <p:nvPr/>
        </p:nvGrpSpPr>
        <p:grpSpPr>
          <a:xfrm>
            <a:off x="109459" y="30655"/>
            <a:ext cx="106884" cy="282621"/>
            <a:chOff x="2581525" y="3787700"/>
            <a:chExt cx="105325" cy="278500"/>
          </a:xfrm>
        </p:grpSpPr>
        <p:sp>
          <p:nvSpPr>
            <p:cNvPr id="1894" name="Google Shape;1894;p2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2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2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2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98" name="Google Shape;1898;p20"/>
          <p:cNvGrpSpPr/>
          <p:nvPr/>
        </p:nvGrpSpPr>
        <p:grpSpPr>
          <a:xfrm rot="-4499867">
            <a:off x="1119808" y="-272743"/>
            <a:ext cx="40259" cy="194268"/>
            <a:chOff x="2785650" y="3828250"/>
            <a:chExt cx="39675" cy="191450"/>
          </a:xfrm>
        </p:grpSpPr>
        <p:sp>
          <p:nvSpPr>
            <p:cNvPr id="1899" name="Google Shape;1899;p2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2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2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02" name="Google Shape;1902;p20"/>
          <p:cNvSpPr/>
          <p:nvPr/>
        </p:nvSpPr>
        <p:spPr>
          <a:xfrm rot="-4499867">
            <a:off x="438788" y="-173392"/>
            <a:ext cx="26813" cy="2557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3" name="Google Shape;1903;p20"/>
          <p:cNvSpPr/>
          <p:nvPr/>
        </p:nvSpPr>
        <p:spPr>
          <a:xfrm rot="-4499584">
            <a:off x="2037508" y="-24686"/>
            <a:ext cx="17907" cy="1707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4" name="Google Shape;1904;p20"/>
          <p:cNvSpPr/>
          <p:nvPr/>
        </p:nvSpPr>
        <p:spPr>
          <a:xfrm>
            <a:off x="2214964" y="-209101"/>
            <a:ext cx="66400" cy="66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5" name="Google Shape;1905;p20"/>
          <p:cNvSpPr/>
          <p:nvPr/>
        </p:nvSpPr>
        <p:spPr>
          <a:xfrm>
            <a:off x="419021" y="402059"/>
            <a:ext cx="66400" cy="66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6" name="Google Shape;1906;p20"/>
          <p:cNvSpPr/>
          <p:nvPr/>
        </p:nvSpPr>
        <p:spPr>
          <a:xfrm>
            <a:off x="1559597" y="-231071"/>
            <a:ext cx="66400" cy="66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7" name="Google Shape;1907;p20"/>
          <p:cNvSpPr/>
          <p:nvPr/>
        </p:nvSpPr>
        <p:spPr>
          <a:xfrm rot="10800000" flipH="1">
            <a:off x="-104070" y="6315698"/>
            <a:ext cx="3226492" cy="651837"/>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41000">
                <a:srgbClr val="4949E7">
                  <a:alpha val="0"/>
                </a:srgbClr>
              </a:gs>
              <a:gs pos="66000">
                <a:schemeClr val="lt2"/>
              </a:gs>
              <a:gs pos="100000">
                <a:srgbClr val="050A10"/>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08" name="Google Shape;1908;p20"/>
          <p:cNvGrpSpPr/>
          <p:nvPr/>
        </p:nvGrpSpPr>
        <p:grpSpPr>
          <a:xfrm rot="3505157">
            <a:off x="235214" y="6705933"/>
            <a:ext cx="98413" cy="260224"/>
            <a:chOff x="2581525" y="3787700"/>
            <a:chExt cx="105325" cy="278500"/>
          </a:xfrm>
        </p:grpSpPr>
        <p:sp>
          <p:nvSpPr>
            <p:cNvPr id="1909" name="Google Shape;1909;p2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2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2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2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3" name="Google Shape;1913;p20"/>
          <p:cNvSpPr/>
          <p:nvPr/>
        </p:nvSpPr>
        <p:spPr>
          <a:xfrm rot="-4499881">
            <a:off x="788582" y="6860375"/>
            <a:ext cx="24691" cy="2354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4" name="Google Shape;1914;p20"/>
          <p:cNvSpPr/>
          <p:nvPr/>
        </p:nvSpPr>
        <p:spPr>
          <a:xfrm rot="-4499881">
            <a:off x="1535812" y="6824323"/>
            <a:ext cx="24691" cy="2354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15" name="Google Shape;1915;p20"/>
          <p:cNvGrpSpPr/>
          <p:nvPr/>
        </p:nvGrpSpPr>
        <p:grpSpPr>
          <a:xfrm rot="5110719">
            <a:off x="1090518" y="6588924"/>
            <a:ext cx="37071" cy="178885"/>
            <a:chOff x="2785650" y="3828250"/>
            <a:chExt cx="39675" cy="191450"/>
          </a:xfrm>
        </p:grpSpPr>
        <p:sp>
          <p:nvSpPr>
            <p:cNvPr id="1916" name="Google Shape;1916;p2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2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2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19" name="Google Shape;1919;p20"/>
          <p:cNvSpPr/>
          <p:nvPr/>
        </p:nvSpPr>
        <p:spPr>
          <a:xfrm rot="6300119">
            <a:off x="2047796" y="6860379"/>
            <a:ext cx="24691" cy="2354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0" name="Google Shape;1920;p20"/>
          <p:cNvSpPr/>
          <p:nvPr/>
        </p:nvSpPr>
        <p:spPr>
          <a:xfrm>
            <a:off x="2595871" y="6560072"/>
            <a:ext cx="48800" cy="48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1" name="Google Shape;1921;p20"/>
          <p:cNvSpPr/>
          <p:nvPr/>
        </p:nvSpPr>
        <p:spPr>
          <a:xfrm>
            <a:off x="1722593" y="6745415"/>
            <a:ext cx="48800" cy="48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2" name="Google Shape;1922;p20"/>
          <p:cNvSpPr/>
          <p:nvPr/>
        </p:nvSpPr>
        <p:spPr>
          <a:xfrm>
            <a:off x="15192" y="6560076"/>
            <a:ext cx="48800" cy="48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3" name="Google Shape;1923;p20"/>
          <p:cNvSpPr/>
          <p:nvPr/>
        </p:nvSpPr>
        <p:spPr>
          <a:xfrm>
            <a:off x="1199545" y="6847752"/>
            <a:ext cx="48800" cy="48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4" name="Google Shape;1924;p20"/>
          <p:cNvSpPr/>
          <p:nvPr/>
        </p:nvSpPr>
        <p:spPr>
          <a:xfrm rot="-4499881">
            <a:off x="815469" y="6508353"/>
            <a:ext cx="24691" cy="2354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5" name="Google Shape;1925;p20"/>
          <p:cNvSpPr/>
          <p:nvPr/>
        </p:nvSpPr>
        <p:spPr>
          <a:xfrm>
            <a:off x="1254661" y="6495733"/>
            <a:ext cx="48800" cy="48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26" name="Google Shape;1926;p20"/>
          <p:cNvGrpSpPr/>
          <p:nvPr/>
        </p:nvGrpSpPr>
        <p:grpSpPr>
          <a:xfrm>
            <a:off x="479747" y="6608949"/>
            <a:ext cx="181400" cy="164507"/>
            <a:chOff x="4832775" y="4525200"/>
            <a:chExt cx="362125" cy="328400"/>
          </a:xfrm>
        </p:grpSpPr>
        <p:sp>
          <p:nvSpPr>
            <p:cNvPr id="1927" name="Google Shape;1927;p20"/>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20"/>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20"/>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20"/>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20"/>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20"/>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20"/>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20"/>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20"/>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20"/>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20"/>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20"/>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20"/>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20"/>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20"/>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2" name="Google Shape;1942;p20"/>
          <p:cNvSpPr/>
          <p:nvPr/>
        </p:nvSpPr>
        <p:spPr>
          <a:xfrm rot="-4499881">
            <a:off x="2247704" y="6710463"/>
            <a:ext cx="24691" cy="2354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3" name="Google Shape;1943;p20"/>
          <p:cNvSpPr/>
          <p:nvPr/>
        </p:nvSpPr>
        <p:spPr>
          <a:xfrm>
            <a:off x="2347204" y="6825367"/>
            <a:ext cx="48800" cy="48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4" name="Google Shape;1944;p20"/>
          <p:cNvSpPr/>
          <p:nvPr/>
        </p:nvSpPr>
        <p:spPr>
          <a:xfrm rot="-4499881">
            <a:off x="258901" y="6615532"/>
            <a:ext cx="24691" cy="2354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45" name="Google Shape;1945;p20"/>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1946" name="Google Shape;1946;p20"/>
          <p:cNvSpPr txBox="1">
            <a:spLocks noGrp="1"/>
          </p:cNvSpPr>
          <p:nvPr>
            <p:ph type="title"/>
          </p:nvPr>
        </p:nvSpPr>
        <p:spPr>
          <a:xfrm>
            <a:off x="974200" y="511000"/>
            <a:ext cx="102724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027713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1947"/>
        <p:cNvGrpSpPr/>
        <p:nvPr/>
      </p:nvGrpSpPr>
      <p:grpSpPr>
        <a:xfrm>
          <a:off x="0" y="0"/>
          <a:ext cx="0" cy="0"/>
          <a:chOff x="0" y="0"/>
          <a:chExt cx="0" cy="0"/>
        </a:xfrm>
      </p:grpSpPr>
      <p:sp>
        <p:nvSpPr>
          <p:cNvPr id="1948" name="Google Shape;1948;p21"/>
          <p:cNvSpPr/>
          <p:nvPr/>
        </p:nvSpPr>
        <p:spPr>
          <a:xfrm flipH="1">
            <a:off x="-1113613" y="3991956"/>
            <a:ext cx="4560900" cy="3286400"/>
          </a:xfrm>
          <a:custGeom>
            <a:avLst/>
            <a:gdLst/>
            <a:ahLst/>
            <a:cxnLst/>
            <a:rect l="l" t="t" r="r" b="b"/>
            <a:pathLst>
              <a:path w="136827" h="98592" extrusionOk="0">
                <a:moveTo>
                  <a:pt x="17560" y="91654"/>
                </a:moveTo>
                <a:cubicBezTo>
                  <a:pt x="-1490" y="88733"/>
                  <a:pt x="669" y="82193"/>
                  <a:pt x="34" y="77557"/>
                </a:cubicBezTo>
                <a:cubicBezTo>
                  <a:pt x="-601" y="72922"/>
                  <a:pt x="7908" y="66572"/>
                  <a:pt x="13750" y="63841"/>
                </a:cubicBezTo>
                <a:cubicBezTo>
                  <a:pt x="19592" y="61111"/>
                  <a:pt x="25815" y="59714"/>
                  <a:pt x="35086" y="61174"/>
                </a:cubicBezTo>
                <a:cubicBezTo>
                  <a:pt x="44357" y="62635"/>
                  <a:pt x="60042" y="73049"/>
                  <a:pt x="69376" y="72604"/>
                </a:cubicBezTo>
                <a:cubicBezTo>
                  <a:pt x="78711" y="72160"/>
                  <a:pt x="86775" y="69556"/>
                  <a:pt x="91093" y="58507"/>
                </a:cubicBezTo>
                <a:cubicBezTo>
                  <a:pt x="95411" y="47458"/>
                  <a:pt x="90903" y="15264"/>
                  <a:pt x="95284" y="6310"/>
                </a:cubicBezTo>
                <a:cubicBezTo>
                  <a:pt x="99666" y="-2643"/>
                  <a:pt x="110461" y="-1056"/>
                  <a:pt x="117382" y="4786"/>
                </a:cubicBezTo>
                <a:cubicBezTo>
                  <a:pt x="124304" y="10628"/>
                  <a:pt x="137321" y="26313"/>
                  <a:pt x="136813" y="41362"/>
                </a:cubicBezTo>
                <a:cubicBezTo>
                  <a:pt x="136305" y="56412"/>
                  <a:pt x="134210" y="86701"/>
                  <a:pt x="114334" y="95083"/>
                </a:cubicBezTo>
                <a:cubicBezTo>
                  <a:pt x="94459" y="103465"/>
                  <a:pt x="36610" y="94575"/>
                  <a:pt x="17560" y="91654"/>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sp>
        <p:nvSpPr>
          <p:cNvPr id="1949" name="Google Shape;1949;p21"/>
          <p:cNvSpPr/>
          <p:nvPr/>
        </p:nvSpPr>
        <p:spPr>
          <a:xfrm rot="10800000" flipH="1">
            <a:off x="-1138533" y="5757635"/>
            <a:ext cx="8000909" cy="1137165"/>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0" name="Google Shape;1950;p21"/>
          <p:cNvSpPr/>
          <p:nvPr/>
        </p:nvSpPr>
        <p:spPr>
          <a:xfrm rot="214331" flipH="1">
            <a:off x="7653895" y="-281066"/>
            <a:ext cx="4506467" cy="1206503"/>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19000">
                <a:srgbClr val="4949E7">
                  <a:alpha val="0"/>
                </a:srgbClr>
              </a:gs>
              <a:gs pos="71000">
                <a:schemeClr val="lt2"/>
              </a:gs>
              <a:gs pos="100000">
                <a:srgbClr val="050A10"/>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1" name="Google Shape;1951;p21"/>
          <p:cNvSpPr/>
          <p:nvPr/>
        </p:nvSpPr>
        <p:spPr>
          <a:xfrm flipH="1">
            <a:off x="6769363" y="-116613"/>
            <a:ext cx="5290295" cy="1035001"/>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2" name="Google Shape;1952;p21"/>
          <p:cNvGrpSpPr/>
          <p:nvPr/>
        </p:nvGrpSpPr>
        <p:grpSpPr>
          <a:xfrm rot="2700000" flipH="1">
            <a:off x="1981378" y="6535453"/>
            <a:ext cx="52900" cy="255264"/>
            <a:chOff x="2785650" y="3828250"/>
            <a:chExt cx="39675" cy="191450"/>
          </a:xfrm>
        </p:grpSpPr>
        <p:sp>
          <p:nvSpPr>
            <p:cNvPr id="1953" name="Google Shape;1953;p21"/>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21"/>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21"/>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21"/>
          <p:cNvGrpSpPr/>
          <p:nvPr/>
        </p:nvGrpSpPr>
        <p:grpSpPr>
          <a:xfrm flipH="1">
            <a:off x="246034" y="5962051"/>
            <a:ext cx="140433" cy="371333"/>
            <a:chOff x="2581525" y="3787700"/>
            <a:chExt cx="105325" cy="278500"/>
          </a:xfrm>
        </p:grpSpPr>
        <p:sp>
          <p:nvSpPr>
            <p:cNvPr id="1957" name="Google Shape;1957;p21"/>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21"/>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21"/>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21"/>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61" name="Google Shape;1961;p21"/>
          <p:cNvSpPr/>
          <p:nvPr/>
        </p:nvSpPr>
        <p:spPr>
          <a:xfrm rot="4500040" flipH="1">
            <a:off x="1022571" y="62398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2" name="Google Shape;1962;p21"/>
          <p:cNvSpPr/>
          <p:nvPr/>
        </p:nvSpPr>
        <p:spPr>
          <a:xfrm rot="4500040" flipH="1">
            <a:off x="2727037" y="63302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63" name="Google Shape;1963;p21"/>
          <p:cNvGrpSpPr/>
          <p:nvPr/>
        </p:nvGrpSpPr>
        <p:grpSpPr>
          <a:xfrm rot="-8099683" flipH="1">
            <a:off x="10314115" y="95961"/>
            <a:ext cx="40507" cy="195464"/>
            <a:chOff x="2785650" y="3828250"/>
            <a:chExt cx="39675" cy="191450"/>
          </a:xfrm>
        </p:grpSpPr>
        <p:sp>
          <p:nvSpPr>
            <p:cNvPr id="1964" name="Google Shape;1964;p21"/>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21"/>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21"/>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7" name="Google Shape;1967;p21"/>
          <p:cNvGrpSpPr/>
          <p:nvPr/>
        </p:nvGrpSpPr>
        <p:grpSpPr>
          <a:xfrm rot="10800000" flipH="1">
            <a:off x="11647094" y="169350"/>
            <a:ext cx="107529" cy="284329"/>
            <a:chOff x="2581525" y="3787700"/>
            <a:chExt cx="105325" cy="278500"/>
          </a:xfrm>
        </p:grpSpPr>
        <p:sp>
          <p:nvSpPr>
            <p:cNvPr id="1968" name="Google Shape;1968;p21"/>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21"/>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21"/>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21"/>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72" name="Google Shape;1972;p21"/>
          <p:cNvSpPr/>
          <p:nvPr/>
        </p:nvSpPr>
        <p:spPr>
          <a:xfrm rot="-6300107" flipH="1">
            <a:off x="11264385" y="149753"/>
            <a:ext cx="26979" cy="2572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3" name="Google Shape;1973;p21"/>
          <p:cNvSpPr/>
          <p:nvPr/>
        </p:nvSpPr>
        <p:spPr>
          <a:xfrm rot="-6300107" flipH="1">
            <a:off x="9836745" y="699653"/>
            <a:ext cx="26979" cy="2572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74" name="Google Shape;1974;p21"/>
          <p:cNvGrpSpPr/>
          <p:nvPr/>
        </p:nvGrpSpPr>
        <p:grpSpPr>
          <a:xfrm rot="-2912903" flipH="1">
            <a:off x="10641863" y="347715"/>
            <a:ext cx="498332" cy="296776"/>
            <a:chOff x="3225675" y="238200"/>
            <a:chExt cx="725350" cy="431975"/>
          </a:xfrm>
        </p:grpSpPr>
        <p:sp>
          <p:nvSpPr>
            <p:cNvPr id="1975" name="Google Shape;1975;p21"/>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1"/>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1"/>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1"/>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1"/>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1"/>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21"/>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21"/>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1"/>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1"/>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85" name="Google Shape;1985;p21"/>
          <p:cNvSpPr/>
          <p:nvPr/>
        </p:nvSpPr>
        <p:spPr>
          <a:xfrm rot="-6299960" flipH="1">
            <a:off x="4341244" y="6597310"/>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86" name="Google Shape;1986;p21"/>
          <p:cNvGrpSpPr/>
          <p:nvPr/>
        </p:nvGrpSpPr>
        <p:grpSpPr>
          <a:xfrm flipH="1">
            <a:off x="3284713" y="6356269"/>
            <a:ext cx="418792" cy="371348"/>
            <a:chOff x="3836100" y="3594875"/>
            <a:chExt cx="257750" cy="228550"/>
          </a:xfrm>
        </p:grpSpPr>
        <p:sp>
          <p:nvSpPr>
            <p:cNvPr id="1987" name="Google Shape;1987;p21"/>
            <p:cNvSpPr/>
            <p:nvPr/>
          </p:nvSpPr>
          <p:spPr>
            <a:xfrm>
              <a:off x="3836100" y="3594875"/>
              <a:ext cx="257750" cy="228550"/>
            </a:xfrm>
            <a:custGeom>
              <a:avLst/>
              <a:gdLst/>
              <a:ahLst/>
              <a:cxnLst/>
              <a:rect l="l" t="t" r="r" b="b"/>
              <a:pathLst>
                <a:path w="10310" h="9142" extrusionOk="0">
                  <a:moveTo>
                    <a:pt x="5151" y="0"/>
                  </a:moveTo>
                  <a:cubicBezTo>
                    <a:pt x="4164" y="0"/>
                    <a:pt x="3171" y="318"/>
                    <a:pt x="2335" y="974"/>
                  </a:cubicBezTo>
                  <a:cubicBezTo>
                    <a:pt x="349" y="2531"/>
                    <a:pt x="1" y="5405"/>
                    <a:pt x="1558" y="7391"/>
                  </a:cubicBezTo>
                  <a:cubicBezTo>
                    <a:pt x="2460" y="8540"/>
                    <a:pt x="3802" y="9141"/>
                    <a:pt x="5158" y="9141"/>
                  </a:cubicBezTo>
                  <a:cubicBezTo>
                    <a:pt x="6144" y="9141"/>
                    <a:pt x="7138" y="8824"/>
                    <a:pt x="7975" y="8168"/>
                  </a:cubicBezTo>
                  <a:cubicBezTo>
                    <a:pt x="9961" y="6610"/>
                    <a:pt x="10309" y="3736"/>
                    <a:pt x="8753" y="1750"/>
                  </a:cubicBezTo>
                  <a:cubicBezTo>
                    <a:pt x="7851" y="601"/>
                    <a:pt x="6508" y="0"/>
                    <a:pt x="5151"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1"/>
            <p:cNvSpPr/>
            <p:nvPr/>
          </p:nvSpPr>
          <p:spPr>
            <a:xfrm>
              <a:off x="3860125" y="3621250"/>
              <a:ext cx="233725" cy="202175"/>
            </a:xfrm>
            <a:custGeom>
              <a:avLst/>
              <a:gdLst/>
              <a:ahLst/>
              <a:cxnLst/>
              <a:rect l="l" t="t" r="r" b="b"/>
              <a:pathLst>
                <a:path w="9349" h="8087" extrusionOk="0">
                  <a:moveTo>
                    <a:pt x="7113" y="1"/>
                  </a:moveTo>
                  <a:lnTo>
                    <a:pt x="7113" y="1"/>
                  </a:lnTo>
                  <a:cubicBezTo>
                    <a:pt x="7265" y="255"/>
                    <a:pt x="7380" y="528"/>
                    <a:pt x="7446" y="817"/>
                  </a:cubicBezTo>
                  <a:cubicBezTo>
                    <a:pt x="7558" y="1311"/>
                    <a:pt x="7544" y="1864"/>
                    <a:pt x="7505" y="2368"/>
                  </a:cubicBezTo>
                  <a:cubicBezTo>
                    <a:pt x="7468" y="2829"/>
                    <a:pt x="7353" y="3481"/>
                    <a:pt x="6824" y="3607"/>
                  </a:cubicBezTo>
                  <a:cubicBezTo>
                    <a:pt x="6659" y="3646"/>
                    <a:pt x="6468" y="3619"/>
                    <a:pt x="6313" y="3692"/>
                  </a:cubicBezTo>
                  <a:cubicBezTo>
                    <a:pt x="6155" y="3768"/>
                    <a:pt x="6046" y="3955"/>
                    <a:pt x="5958" y="4097"/>
                  </a:cubicBezTo>
                  <a:cubicBezTo>
                    <a:pt x="5783" y="4380"/>
                    <a:pt x="5634" y="4680"/>
                    <a:pt x="5408" y="4923"/>
                  </a:cubicBezTo>
                  <a:cubicBezTo>
                    <a:pt x="4943" y="5417"/>
                    <a:pt x="4275" y="5483"/>
                    <a:pt x="3649" y="5611"/>
                  </a:cubicBezTo>
                  <a:cubicBezTo>
                    <a:pt x="3155" y="5710"/>
                    <a:pt x="2675" y="5803"/>
                    <a:pt x="2168" y="5815"/>
                  </a:cubicBezTo>
                  <a:cubicBezTo>
                    <a:pt x="2107" y="5817"/>
                    <a:pt x="2044" y="5818"/>
                    <a:pt x="1981" y="5818"/>
                  </a:cubicBezTo>
                  <a:cubicBezTo>
                    <a:pt x="1319" y="5818"/>
                    <a:pt x="545" y="5715"/>
                    <a:pt x="1" y="5321"/>
                  </a:cubicBezTo>
                  <a:lnTo>
                    <a:pt x="1" y="5321"/>
                  </a:lnTo>
                  <a:cubicBezTo>
                    <a:pt x="153" y="5677"/>
                    <a:pt x="350" y="6017"/>
                    <a:pt x="597" y="6336"/>
                  </a:cubicBezTo>
                  <a:cubicBezTo>
                    <a:pt x="1499" y="7485"/>
                    <a:pt x="2841" y="8086"/>
                    <a:pt x="4197" y="8086"/>
                  </a:cubicBezTo>
                  <a:cubicBezTo>
                    <a:pt x="5183" y="8086"/>
                    <a:pt x="6177" y="7769"/>
                    <a:pt x="7014" y="7113"/>
                  </a:cubicBezTo>
                  <a:cubicBezTo>
                    <a:pt x="9000" y="5555"/>
                    <a:pt x="9348" y="2681"/>
                    <a:pt x="7792" y="695"/>
                  </a:cubicBezTo>
                  <a:cubicBezTo>
                    <a:pt x="7587" y="435"/>
                    <a:pt x="7357" y="205"/>
                    <a:pt x="7113"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1"/>
            <p:cNvSpPr/>
            <p:nvPr/>
          </p:nvSpPr>
          <p:spPr>
            <a:xfrm>
              <a:off x="3982700" y="3671875"/>
              <a:ext cx="50900" cy="30575"/>
            </a:xfrm>
            <a:custGeom>
              <a:avLst/>
              <a:gdLst/>
              <a:ahLst/>
              <a:cxnLst/>
              <a:rect l="l" t="t" r="r" b="b"/>
              <a:pathLst>
                <a:path w="2036" h="1223" extrusionOk="0">
                  <a:moveTo>
                    <a:pt x="662" y="0"/>
                  </a:moveTo>
                  <a:cubicBezTo>
                    <a:pt x="535" y="0"/>
                    <a:pt x="409" y="23"/>
                    <a:pt x="301" y="76"/>
                  </a:cubicBezTo>
                  <a:cubicBezTo>
                    <a:pt x="106" y="172"/>
                    <a:pt x="0" y="419"/>
                    <a:pt x="129" y="610"/>
                  </a:cubicBezTo>
                  <a:cubicBezTo>
                    <a:pt x="194" y="709"/>
                    <a:pt x="313" y="763"/>
                    <a:pt x="431" y="763"/>
                  </a:cubicBezTo>
                  <a:cubicBezTo>
                    <a:pt x="505" y="763"/>
                    <a:pt x="580" y="742"/>
                    <a:pt x="640" y="696"/>
                  </a:cubicBezTo>
                  <a:cubicBezTo>
                    <a:pt x="667" y="670"/>
                    <a:pt x="702" y="643"/>
                    <a:pt x="739" y="643"/>
                  </a:cubicBezTo>
                  <a:cubicBezTo>
                    <a:pt x="741" y="643"/>
                    <a:pt x="743" y="643"/>
                    <a:pt x="745" y="643"/>
                  </a:cubicBezTo>
                  <a:cubicBezTo>
                    <a:pt x="775" y="649"/>
                    <a:pt x="798" y="673"/>
                    <a:pt x="818" y="699"/>
                  </a:cubicBezTo>
                  <a:cubicBezTo>
                    <a:pt x="946" y="860"/>
                    <a:pt x="1041" y="1068"/>
                    <a:pt x="1225" y="1163"/>
                  </a:cubicBezTo>
                  <a:cubicBezTo>
                    <a:pt x="1307" y="1206"/>
                    <a:pt x="1398" y="1223"/>
                    <a:pt x="1491" y="1223"/>
                  </a:cubicBezTo>
                  <a:cubicBezTo>
                    <a:pt x="1589" y="1223"/>
                    <a:pt x="1689" y="1205"/>
                    <a:pt x="1786" y="1183"/>
                  </a:cubicBezTo>
                  <a:cubicBezTo>
                    <a:pt x="1842" y="1173"/>
                    <a:pt x="1897" y="1157"/>
                    <a:pt x="1940" y="1117"/>
                  </a:cubicBezTo>
                  <a:cubicBezTo>
                    <a:pt x="2035" y="1018"/>
                    <a:pt x="1970" y="851"/>
                    <a:pt x="1887" y="738"/>
                  </a:cubicBezTo>
                  <a:cubicBezTo>
                    <a:pt x="1699" y="478"/>
                    <a:pt x="1466" y="245"/>
                    <a:pt x="1173" y="113"/>
                  </a:cubicBezTo>
                  <a:cubicBezTo>
                    <a:pt x="1047" y="53"/>
                    <a:pt x="903" y="14"/>
                    <a:pt x="755" y="4"/>
                  </a:cubicBezTo>
                  <a:cubicBezTo>
                    <a:pt x="724" y="2"/>
                    <a:pt x="693" y="0"/>
                    <a:pt x="66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1"/>
            <p:cNvSpPr/>
            <p:nvPr/>
          </p:nvSpPr>
          <p:spPr>
            <a:xfrm>
              <a:off x="3965075" y="3705125"/>
              <a:ext cx="10300" cy="7700"/>
            </a:xfrm>
            <a:custGeom>
              <a:avLst/>
              <a:gdLst/>
              <a:ahLst/>
              <a:cxnLst/>
              <a:rect l="l" t="t" r="r" b="b"/>
              <a:pathLst>
                <a:path w="412" h="308" extrusionOk="0">
                  <a:moveTo>
                    <a:pt x="204" y="0"/>
                  </a:moveTo>
                  <a:cubicBezTo>
                    <a:pt x="23" y="0"/>
                    <a:pt x="0" y="292"/>
                    <a:pt x="192" y="307"/>
                  </a:cubicBezTo>
                  <a:cubicBezTo>
                    <a:pt x="197" y="307"/>
                    <a:pt x="202" y="308"/>
                    <a:pt x="207" y="308"/>
                  </a:cubicBezTo>
                  <a:cubicBezTo>
                    <a:pt x="391" y="308"/>
                    <a:pt x="411" y="17"/>
                    <a:pt x="222" y="1"/>
                  </a:cubicBezTo>
                  <a:cubicBezTo>
                    <a:pt x="216" y="1"/>
                    <a:pt x="210" y="0"/>
                    <a:pt x="20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21"/>
            <p:cNvSpPr/>
            <p:nvPr/>
          </p:nvSpPr>
          <p:spPr>
            <a:xfrm>
              <a:off x="3946975" y="3673225"/>
              <a:ext cx="11700" cy="8900"/>
            </a:xfrm>
            <a:custGeom>
              <a:avLst/>
              <a:gdLst/>
              <a:ahLst/>
              <a:cxnLst/>
              <a:rect l="l" t="t" r="r" b="b"/>
              <a:pathLst>
                <a:path w="468" h="356" extrusionOk="0">
                  <a:moveTo>
                    <a:pt x="240" y="0"/>
                  </a:moveTo>
                  <a:cubicBezTo>
                    <a:pt x="213" y="0"/>
                    <a:pt x="185" y="9"/>
                    <a:pt x="159" y="26"/>
                  </a:cubicBezTo>
                  <a:cubicBezTo>
                    <a:pt x="149" y="36"/>
                    <a:pt x="136" y="46"/>
                    <a:pt x="126" y="52"/>
                  </a:cubicBezTo>
                  <a:cubicBezTo>
                    <a:pt x="1" y="145"/>
                    <a:pt x="77" y="342"/>
                    <a:pt x="218" y="355"/>
                  </a:cubicBezTo>
                  <a:cubicBezTo>
                    <a:pt x="223" y="355"/>
                    <a:pt x="228" y="356"/>
                    <a:pt x="233" y="356"/>
                  </a:cubicBezTo>
                  <a:cubicBezTo>
                    <a:pt x="367" y="356"/>
                    <a:pt x="468" y="183"/>
                    <a:pt x="367" y="75"/>
                  </a:cubicBezTo>
                  <a:cubicBezTo>
                    <a:pt x="356" y="66"/>
                    <a:pt x="347" y="52"/>
                    <a:pt x="337" y="42"/>
                  </a:cubicBezTo>
                  <a:cubicBezTo>
                    <a:pt x="309" y="14"/>
                    <a:pt x="275" y="0"/>
                    <a:pt x="240"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21"/>
            <p:cNvSpPr/>
            <p:nvPr/>
          </p:nvSpPr>
          <p:spPr>
            <a:xfrm>
              <a:off x="3901125" y="3659975"/>
              <a:ext cx="29925" cy="26550"/>
            </a:xfrm>
            <a:custGeom>
              <a:avLst/>
              <a:gdLst/>
              <a:ahLst/>
              <a:cxnLst/>
              <a:rect l="l" t="t" r="r" b="b"/>
              <a:pathLst>
                <a:path w="1197" h="1062" extrusionOk="0">
                  <a:moveTo>
                    <a:pt x="657" y="0"/>
                  </a:moveTo>
                  <a:cubicBezTo>
                    <a:pt x="361" y="0"/>
                    <a:pt x="124" y="436"/>
                    <a:pt x="37" y="664"/>
                  </a:cubicBezTo>
                  <a:cubicBezTo>
                    <a:pt x="14" y="730"/>
                    <a:pt x="1" y="796"/>
                    <a:pt x="37" y="845"/>
                  </a:cubicBezTo>
                  <a:cubicBezTo>
                    <a:pt x="60" y="875"/>
                    <a:pt x="99" y="892"/>
                    <a:pt x="136" y="902"/>
                  </a:cubicBezTo>
                  <a:cubicBezTo>
                    <a:pt x="211" y="923"/>
                    <a:pt x="290" y="934"/>
                    <a:pt x="368" y="934"/>
                  </a:cubicBezTo>
                  <a:cubicBezTo>
                    <a:pt x="444" y="934"/>
                    <a:pt x="519" y="924"/>
                    <a:pt x="593" y="905"/>
                  </a:cubicBezTo>
                  <a:cubicBezTo>
                    <a:pt x="630" y="894"/>
                    <a:pt x="670" y="881"/>
                    <a:pt x="708" y="881"/>
                  </a:cubicBezTo>
                  <a:cubicBezTo>
                    <a:pt x="729" y="881"/>
                    <a:pt x="749" y="885"/>
                    <a:pt x="768" y="895"/>
                  </a:cubicBezTo>
                  <a:cubicBezTo>
                    <a:pt x="804" y="918"/>
                    <a:pt x="821" y="961"/>
                    <a:pt x="850" y="994"/>
                  </a:cubicBezTo>
                  <a:cubicBezTo>
                    <a:pt x="887" y="1037"/>
                    <a:pt x="946" y="1061"/>
                    <a:pt x="1003" y="1061"/>
                  </a:cubicBezTo>
                  <a:cubicBezTo>
                    <a:pt x="1042" y="1061"/>
                    <a:pt x="1080" y="1050"/>
                    <a:pt x="1110" y="1026"/>
                  </a:cubicBezTo>
                  <a:cubicBezTo>
                    <a:pt x="1180" y="971"/>
                    <a:pt x="1196" y="868"/>
                    <a:pt x="1189" y="777"/>
                  </a:cubicBezTo>
                  <a:cubicBezTo>
                    <a:pt x="1183" y="582"/>
                    <a:pt x="1117" y="391"/>
                    <a:pt x="1008" y="230"/>
                  </a:cubicBezTo>
                  <a:cubicBezTo>
                    <a:pt x="949" y="145"/>
                    <a:pt x="877" y="69"/>
                    <a:pt x="781" y="26"/>
                  </a:cubicBezTo>
                  <a:cubicBezTo>
                    <a:pt x="739" y="8"/>
                    <a:pt x="698" y="0"/>
                    <a:pt x="657"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1"/>
            <p:cNvSpPr/>
            <p:nvPr/>
          </p:nvSpPr>
          <p:spPr>
            <a:xfrm>
              <a:off x="4048900" y="3706100"/>
              <a:ext cx="11275" cy="8450"/>
            </a:xfrm>
            <a:custGeom>
              <a:avLst/>
              <a:gdLst/>
              <a:ahLst/>
              <a:cxnLst/>
              <a:rect l="l" t="t" r="r" b="b"/>
              <a:pathLst>
                <a:path w="451" h="338" extrusionOk="0">
                  <a:moveTo>
                    <a:pt x="194" y="1"/>
                  </a:moveTo>
                  <a:cubicBezTo>
                    <a:pt x="21" y="1"/>
                    <a:pt x="1" y="337"/>
                    <a:pt x="190" y="337"/>
                  </a:cubicBezTo>
                  <a:cubicBezTo>
                    <a:pt x="205" y="337"/>
                    <a:pt x="220" y="335"/>
                    <a:pt x="237" y="331"/>
                  </a:cubicBezTo>
                  <a:lnTo>
                    <a:pt x="296" y="318"/>
                  </a:lnTo>
                  <a:cubicBezTo>
                    <a:pt x="434" y="281"/>
                    <a:pt x="451" y="100"/>
                    <a:pt x="320" y="44"/>
                  </a:cubicBezTo>
                  <a:lnTo>
                    <a:pt x="267" y="18"/>
                  </a:lnTo>
                  <a:cubicBezTo>
                    <a:pt x="240" y="6"/>
                    <a:pt x="216" y="1"/>
                    <a:pt x="194"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1"/>
            <p:cNvSpPr/>
            <p:nvPr/>
          </p:nvSpPr>
          <p:spPr>
            <a:xfrm>
              <a:off x="3932525" y="3723925"/>
              <a:ext cx="40700" cy="25200"/>
            </a:xfrm>
            <a:custGeom>
              <a:avLst/>
              <a:gdLst/>
              <a:ahLst/>
              <a:cxnLst/>
              <a:rect l="l" t="t" r="r" b="b"/>
              <a:pathLst>
                <a:path w="1628" h="1008" extrusionOk="0">
                  <a:moveTo>
                    <a:pt x="904" y="0"/>
                  </a:moveTo>
                  <a:cubicBezTo>
                    <a:pt x="265" y="0"/>
                    <a:pt x="0" y="947"/>
                    <a:pt x="661" y="1004"/>
                  </a:cubicBezTo>
                  <a:cubicBezTo>
                    <a:pt x="682" y="1006"/>
                    <a:pt x="702" y="1007"/>
                    <a:pt x="722" y="1007"/>
                  </a:cubicBezTo>
                  <a:cubicBezTo>
                    <a:pt x="1363" y="1007"/>
                    <a:pt x="1628" y="64"/>
                    <a:pt x="964" y="3"/>
                  </a:cubicBezTo>
                  <a:cubicBezTo>
                    <a:pt x="944" y="1"/>
                    <a:pt x="924" y="0"/>
                    <a:pt x="90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1"/>
            <p:cNvSpPr/>
            <p:nvPr/>
          </p:nvSpPr>
          <p:spPr>
            <a:xfrm>
              <a:off x="4021825" y="3641375"/>
              <a:ext cx="11600" cy="8900"/>
            </a:xfrm>
            <a:custGeom>
              <a:avLst/>
              <a:gdLst/>
              <a:ahLst/>
              <a:cxnLst/>
              <a:rect l="l" t="t" r="r" b="b"/>
              <a:pathLst>
                <a:path w="464" h="356" extrusionOk="0">
                  <a:moveTo>
                    <a:pt x="236" y="1"/>
                  </a:moveTo>
                  <a:cubicBezTo>
                    <a:pt x="210" y="1"/>
                    <a:pt x="182" y="10"/>
                    <a:pt x="158" y="29"/>
                  </a:cubicBezTo>
                  <a:cubicBezTo>
                    <a:pt x="145" y="36"/>
                    <a:pt x="134" y="45"/>
                    <a:pt x="122" y="56"/>
                  </a:cubicBezTo>
                  <a:cubicBezTo>
                    <a:pt x="0" y="144"/>
                    <a:pt x="75" y="345"/>
                    <a:pt x="217" y="355"/>
                  </a:cubicBezTo>
                  <a:cubicBezTo>
                    <a:pt x="222" y="356"/>
                    <a:pt x="227" y="356"/>
                    <a:pt x="231" y="356"/>
                  </a:cubicBezTo>
                  <a:cubicBezTo>
                    <a:pt x="366" y="356"/>
                    <a:pt x="464" y="183"/>
                    <a:pt x="362" y="75"/>
                  </a:cubicBezTo>
                  <a:lnTo>
                    <a:pt x="332" y="45"/>
                  </a:lnTo>
                  <a:cubicBezTo>
                    <a:pt x="305" y="16"/>
                    <a:pt x="271" y="1"/>
                    <a:pt x="236"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6" name="Google Shape;1996;p21"/>
          <p:cNvSpPr/>
          <p:nvPr/>
        </p:nvSpPr>
        <p:spPr>
          <a:xfrm flipH="1">
            <a:off x="10450428" y="578977"/>
            <a:ext cx="66800" cy="6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7" name="Google Shape;1997;p21"/>
          <p:cNvSpPr/>
          <p:nvPr/>
        </p:nvSpPr>
        <p:spPr>
          <a:xfrm flipH="1">
            <a:off x="9698309" y="63996"/>
            <a:ext cx="66800" cy="6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8" name="Google Shape;1998;p21"/>
          <p:cNvSpPr/>
          <p:nvPr/>
        </p:nvSpPr>
        <p:spPr>
          <a:xfrm flipH="1">
            <a:off x="8844553" y="179188"/>
            <a:ext cx="66800" cy="6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9" name="Google Shape;1999;p21"/>
          <p:cNvSpPr/>
          <p:nvPr/>
        </p:nvSpPr>
        <p:spPr>
          <a:xfrm flipH="1">
            <a:off x="10395491" y="1767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0" name="Google Shape;2000;p21"/>
          <p:cNvSpPr/>
          <p:nvPr/>
        </p:nvSpPr>
        <p:spPr>
          <a:xfrm flipH="1">
            <a:off x="655024" y="63656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1" name="Google Shape;2001;p21"/>
          <p:cNvSpPr/>
          <p:nvPr/>
        </p:nvSpPr>
        <p:spPr>
          <a:xfrm flipH="1">
            <a:off x="1562524" y="62676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2" name="Google Shape;2002;p21"/>
          <p:cNvSpPr/>
          <p:nvPr/>
        </p:nvSpPr>
        <p:spPr>
          <a:xfrm flipH="1">
            <a:off x="2991157" y="63744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3" name="Google Shape;2003;p21"/>
          <p:cNvSpPr/>
          <p:nvPr/>
        </p:nvSpPr>
        <p:spPr>
          <a:xfrm flipH="1">
            <a:off x="3777991" y="62131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4" name="Google Shape;2004;p21"/>
          <p:cNvSpPr/>
          <p:nvPr/>
        </p:nvSpPr>
        <p:spPr>
          <a:xfrm flipH="1">
            <a:off x="2309791" y="64895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5" name="Google Shape;2005;p21"/>
          <p:cNvSpPr/>
          <p:nvPr/>
        </p:nvSpPr>
        <p:spPr>
          <a:xfrm flipH="1">
            <a:off x="191" y="5684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6" name="Google Shape;2006;p21"/>
          <p:cNvSpPr/>
          <p:nvPr/>
        </p:nvSpPr>
        <p:spPr>
          <a:xfrm flipH="1">
            <a:off x="-17509" y="64983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7" name="Google Shape;2007;p21"/>
          <p:cNvSpPr/>
          <p:nvPr/>
        </p:nvSpPr>
        <p:spPr>
          <a:xfrm>
            <a:off x="10032976" y="53487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8" name="Google Shape;2008;p21"/>
          <p:cNvSpPr/>
          <p:nvPr/>
        </p:nvSpPr>
        <p:spPr>
          <a:xfrm rot="4500040" flipH="1">
            <a:off x="895571" y="60112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9" name="Google Shape;2009;p21"/>
          <p:cNvSpPr/>
          <p:nvPr/>
        </p:nvSpPr>
        <p:spPr>
          <a:xfrm rot="4500040" flipH="1">
            <a:off x="1682971" y="66208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0" name="Google Shape;2010;p21"/>
          <p:cNvSpPr/>
          <p:nvPr/>
        </p:nvSpPr>
        <p:spPr>
          <a:xfrm rot="4500040" flipH="1">
            <a:off x="2241771" y="59985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011" name="Google Shape;2011;p21"/>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012" name="Google Shape;2012;p21"/>
          <p:cNvSpPr txBox="1">
            <a:spLocks noGrp="1"/>
          </p:cNvSpPr>
          <p:nvPr>
            <p:ph type="subTitle" idx="1"/>
          </p:nvPr>
        </p:nvSpPr>
        <p:spPr>
          <a:xfrm>
            <a:off x="4542208" y="4830515"/>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013" name="Google Shape;2013;p21"/>
          <p:cNvSpPr txBox="1">
            <a:spLocks noGrp="1"/>
          </p:cNvSpPr>
          <p:nvPr>
            <p:ph type="subTitle" idx="2"/>
          </p:nvPr>
        </p:nvSpPr>
        <p:spPr>
          <a:xfrm>
            <a:off x="7928967" y="4830515"/>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014" name="Google Shape;2014;p21"/>
          <p:cNvSpPr txBox="1">
            <a:spLocks noGrp="1"/>
          </p:cNvSpPr>
          <p:nvPr>
            <p:ph type="subTitle" idx="3"/>
          </p:nvPr>
        </p:nvSpPr>
        <p:spPr>
          <a:xfrm>
            <a:off x="7928967" y="4317741"/>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015" name="Google Shape;2015;p21"/>
          <p:cNvSpPr txBox="1">
            <a:spLocks noGrp="1"/>
          </p:cNvSpPr>
          <p:nvPr>
            <p:ph type="subTitle" idx="4"/>
          </p:nvPr>
        </p:nvSpPr>
        <p:spPr>
          <a:xfrm>
            <a:off x="1155433" y="4830515"/>
            <a:ext cx="3107600" cy="7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016" name="Google Shape;2016;p21"/>
          <p:cNvSpPr txBox="1">
            <a:spLocks noGrp="1"/>
          </p:cNvSpPr>
          <p:nvPr>
            <p:ph type="subTitle" idx="5"/>
          </p:nvPr>
        </p:nvSpPr>
        <p:spPr>
          <a:xfrm>
            <a:off x="1155433" y="4317741"/>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017" name="Google Shape;2017;p21"/>
          <p:cNvSpPr txBox="1">
            <a:spLocks noGrp="1"/>
          </p:cNvSpPr>
          <p:nvPr>
            <p:ph type="subTitle" idx="6"/>
          </p:nvPr>
        </p:nvSpPr>
        <p:spPr>
          <a:xfrm>
            <a:off x="4542208" y="4317741"/>
            <a:ext cx="3107600" cy="451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018" name="Google Shape;2018;p21"/>
          <p:cNvSpPr txBox="1">
            <a:spLocks noGrp="1"/>
          </p:cNvSpPr>
          <p:nvPr>
            <p:ph type="title"/>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6499366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019"/>
        <p:cNvGrpSpPr/>
        <p:nvPr/>
      </p:nvGrpSpPr>
      <p:grpSpPr>
        <a:xfrm>
          <a:off x="0" y="0"/>
          <a:ext cx="0" cy="0"/>
          <a:chOff x="0" y="0"/>
          <a:chExt cx="0" cy="0"/>
        </a:xfrm>
      </p:grpSpPr>
      <p:sp>
        <p:nvSpPr>
          <p:cNvPr id="2020" name="Google Shape;2020;p22"/>
          <p:cNvSpPr/>
          <p:nvPr/>
        </p:nvSpPr>
        <p:spPr>
          <a:xfrm rot="-5400000">
            <a:off x="-1496295" y="3454794"/>
            <a:ext cx="4707208" cy="222145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1" name="Google Shape;2021;p22"/>
          <p:cNvSpPr/>
          <p:nvPr/>
        </p:nvSpPr>
        <p:spPr>
          <a:xfrm rot="-5400000">
            <a:off x="-1331633" y="3684609"/>
            <a:ext cx="4529468" cy="1866201"/>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2" name="Google Shape;2022;p22"/>
          <p:cNvSpPr/>
          <p:nvPr/>
        </p:nvSpPr>
        <p:spPr>
          <a:xfrm>
            <a:off x="8026867" y="6125087"/>
            <a:ext cx="3152800" cy="1102267"/>
          </a:xfrm>
          <a:custGeom>
            <a:avLst/>
            <a:gdLst/>
            <a:ahLst/>
            <a:cxnLst/>
            <a:rect l="l" t="t" r="r" b="b"/>
            <a:pathLst>
              <a:path w="94584" h="33068" extrusionOk="0">
                <a:moveTo>
                  <a:pt x="19050" y="30416"/>
                </a:moveTo>
                <a:cubicBezTo>
                  <a:pt x="5652" y="27686"/>
                  <a:pt x="0" y="19812"/>
                  <a:pt x="0" y="15176"/>
                </a:cubicBezTo>
                <a:cubicBezTo>
                  <a:pt x="0" y="10541"/>
                  <a:pt x="11049" y="3238"/>
                  <a:pt x="19050" y="2603"/>
                </a:cubicBezTo>
                <a:cubicBezTo>
                  <a:pt x="27051" y="1968"/>
                  <a:pt x="39624" y="11557"/>
                  <a:pt x="48006" y="11366"/>
                </a:cubicBezTo>
                <a:cubicBezTo>
                  <a:pt x="56388" y="11176"/>
                  <a:pt x="63056" y="3111"/>
                  <a:pt x="69342" y="1460"/>
                </a:cubicBezTo>
                <a:cubicBezTo>
                  <a:pt x="75629" y="-191"/>
                  <a:pt x="81534" y="-762"/>
                  <a:pt x="85725" y="1460"/>
                </a:cubicBezTo>
                <a:cubicBezTo>
                  <a:pt x="89916" y="3683"/>
                  <a:pt x="95377" y="9779"/>
                  <a:pt x="94488" y="14795"/>
                </a:cubicBezTo>
                <a:cubicBezTo>
                  <a:pt x="93599" y="19812"/>
                  <a:pt x="92964" y="28956"/>
                  <a:pt x="80391" y="31559"/>
                </a:cubicBezTo>
                <a:cubicBezTo>
                  <a:pt x="67818" y="34163"/>
                  <a:pt x="32449" y="33147"/>
                  <a:pt x="19050" y="30416"/>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grpSp>
        <p:nvGrpSpPr>
          <p:cNvPr id="2023" name="Google Shape;2023;p22"/>
          <p:cNvGrpSpPr/>
          <p:nvPr/>
        </p:nvGrpSpPr>
        <p:grpSpPr>
          <a:xfrm rot="1895152" flipH="1">
            <a:off x="213232" y="6368492"/>
            <a:ext cx="133979" cy="354265"/>
            <a:chOff x="2581525" y="3787700"/>
            <a:chExt cx="105325" cy="278500"/>
          </a:xfrm>
        </p:grpSpPr>
        <p:sp>
          <p:nvSpPr>
            <p:cNvPr id="2024" name="Google Shape;2024;p2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8" name="Google Shape;2028;p22"/>
          <p:cNvSpPr/>
          <p:nvPr/>
        </p:nvSpPr>
        <p:spPr>
          <a:xfrm rot="9900146" flipH="1">
            <a:off x="192244" y="5487275"/>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9" name="Google Shape;2029;p22"/>
          <p:cNvSpPr/>
          <p:nvPr/>
        </p:nvSpPr>
        <p:spPr>
          <a:xfrm rot="9900146" flipH="1">
            <a:off x="753411" y="6529879"/>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0" name="Google Shape;2030;p22"/>
          <p:cNvGrpSpPr/>
          <p:nvPr/>
        </p:nvGrpSpPr>
        <p:grpSpPr>
          <a:xfrm rot="288930" flipH="1">
            <a:off x="604379" y="5651273"/>
            <a:ext cx="50476" cy="243567"/>
            <a:chOff x="2785650" y="3828250"/>
            <a:chExt cx="39675" cy="191450"/>
          </a:xfrm>
        </p:grpSpPr>
        <p:sp>
          <p:nvSpPr>
            <p:cNvPr id="2031" name="Google Shape;2031;p2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34" name="Google Shape;2034;p22"/>
          <p:cNvSpPr/>
          <p:nvPr/>
        </p:nvSpPr>
        <p:spPr>
          <a:xfrm rot="9900146" flipH="1">
            <a:off x="107397" y="4736879"/>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35" name="Google Shape;2035;p22"/>
          <p:cNvGrpSpPr/>
          <p:nvPr/>
        </p:nvGrpSpPr>
        <p:grpSpPr>
          <a:xfrm flipH="1">
            <a:off x="164475" y="3733081"/>
            <a:ext cx="88951" cy="235203"/>
            <a:chOff x="2581525" y="3787700"/>
            <a:chExt cx="105325" cy="278500"/>
          </a:xfrm>
        </p:grpSpPr>
        <p:sp>
          <p:nvSpPr>
            <p:cNvPr id="2036" name="Google Shape;2036;p2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0" name="Google Shape;2040;p22"/>
          <p:cNvSpPr/>
          <p:nvPr/>
        </p:nvSpPr>
        <p:spPr>
          <a:xfrm rot="9900146" flipH="1">
            <a:off x="477055" y="3523103"/>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41" name="Google Shape;2041;p22"/>
          <p:cNvGrpSpPr/>
          <p:nvPr/>
        </p:nvGrpSpPr>
        <p:grpSpPr>
          <a:xfrm rot="5400000" flipH="1">
            <a:off x="514243" y="6129089"/>
            <a:ext cx="230787" cy="230787"/>
            <a:chOff x="5715100" y="2545000"/>
            <a:chExt cx="379750" cy="379750"/>
          </a:xfrm>
        </p:grpSpPr>
        <p:sp>
          <p:nvSpPr>
            <p:cNvPr id="2042" name="Google Shape;2042;p22"/>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2"/>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2"/>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2"/>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2"/>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22"/>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22"/>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2"/>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2"/>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2"/>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2"/>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2"/>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2"/>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2"/>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2"/>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22"/>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22"/>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22"/>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2"/>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2"/>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2"/>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2"/>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2"/>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2"/>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2"/>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2"/>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8" name="Google Shape;2068;p22"/>
          <p:cNvSpPr/>
          <p:nvPr/>
        </p:nvSpPr>
        <p:spPr>
          <a:xfrm rot="-5400000" flipH="1">
            <a:off x="181959" y="3337749"/>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9" name="Google Shape;2069;p22"/>
          <p:cNvSpPr/>
          <p:nvPr/>
        </p:nvSpPr>
        <p:spPr>
          <a:xfrm rot="-5400000" flipH="1">
            <a:off x="247981" y="5153152"/>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0" name="Google Shape;2070;p22"/>
          <p:cNvSpPr/>
          <p:nvPr/>
        </p:nvSpPr>
        <p:spPr>
          <a:xfrm rot="-5400000" flipH="1">
            <a:off x="154460" y="5912324"/>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1" name="Google Shape;2071;p22"/>
          <p:cNvSpPr/>
          <p:nvPr/>
        </p:nvSpPr>
        <p:spPr>
          <a:xfrm rot="-5400000" flipH="1">
            <a:off x="484531" y="6643976"/>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2" name="Google Shape;2072;p22"/>
          <p:cNvSpPr/>
          <p:nvPr/>
        </p:nvSpPr>
        <p:spPr>
          <a:xfrm rot="9900146" flipH="1">
            <a:off x="390291" y="5657802"/>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3" name="Google Shape;2073;p22"/>
          <p:cNvSpPr/>
          <p:nvPr/>
        </p:nvSpPr>
        <p:spPr>
          <a:xfrm rot="10800000" flipH="1">
            <a:off x="9351134" y="-94855"/>
            <a:ext cx="3479889" cy="1381291"/>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4" name="Google Shape;2074;p22"/>
          <p:cNvSpPr/>
          <p:nvPr/>
        </p:nvSpPr>
        <p:spPr>
          <a:xfrm rot="10800000" flipH="1">
            <a:off x="9718591" y="-90678"/>
            <a:ext cx="3072511" cy="1046633"/>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75" name="Google Shape;2075;p22"/>
          <p:cNvGrpSpPr/>
          <p:nvPr/>
        </p:nvGrpSpPr>
        <p:grpSpPr>
          <a:xfrm rot="-2700000" flipH="1">
            <a:off x="10197569" y="152891"/>
            <a:ext cx="1113424" cy="682733"/>
            <a:chOff x="5586400" y="3049600"/>
            <a:chExt cx="691350" cy="423925"/>
          </a:xfrm>
        </p:grpSpPr>
        <p:sp>
          <p:nvSpPr>
            <p:cNvPr id="2076" name="Google Shape;2076;p22"/>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2"/>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2"/>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2"/>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2"/>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2"/>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2"/>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2"/>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2"/>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2"/>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2"/>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2"/>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2"/>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2"/>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2"/>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2"/>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2"/>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2"/>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2"/>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2"/>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22"/>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22"/>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22"/>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22"/>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22"/>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22"/>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22"/>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2"/>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2"/>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2"/>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6" name="Google Shape;2106;p22"/>
          <p:cNvGrpSpPr/>
          <p:nvPr/>
        </p:nvGrpSpPr>
        <p:grpSpPr>
          <a:xfrm flipH="1">
            <a:off x="11954863" y="233855"/>
            <a:ext cx="106884" cy="282621"/>
            <a:chOff x="2581525" y="3787700"/>
            <a:chExt cx="105325" cy="278500"/>
          </a:xfrm>
        </p:grpSpPr>
        <p:sp>
          <p:nvSpPr>
            <p:cNvPr id="2107" name="Google Shape;2107;p2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11" name="Google Shape;2111;p22"/>
          <p:cNvGrpSpPr/>
          <p:nvPr/>
        </p:nvGrpSpPr>
        <p:grpSpPr>
          <a:xfrm rot="4499867" flipH="1">
            <a:off x="11011139" y="-69543"/>
            <a:ext cx="40259" cy="194268"/>
            <a:chOff x="2785650" y="3828250"/>
            <a:chExt cx="39675" cy="191450"/>
          </a:xfrm>
        </p:grpSpPr>
        <p:sp>
          <p:nvSpPr>
            <p:cNvPr id="2112" name="Google Shape;2112;p2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5" name="Google Shape;2115;p22"/>
          <p:cNvSpPr/>
          <p:nvPr/>
        </p:nvSpPr>
        <p:spPr>
          <a:xfrm rot="4499867" flipH="1">
            <a:off x="11705603" y="29808"/>
            <a:ext cx="26813" cy="2557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6" name="Google Shape;2116;p22"/>
          <p:cNvSpPr/>
          <p:nvPr/>
        </p:nvSpPr>
        <p:spPr>
          <a:xfrm rot="4499584" flipH="1">
            <a:off x="10115789" y="178514"/>
            <a:ext cx="17907" cy="1707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7" name="Google Shape;2117;p22"/>
          <p:cNvSpPr/>
          <p:nvPr/>
        </p:nvSpPr>
        <p:spPr>
          <a:xfrm flipH="1">
            <a:off x="9889841" y="-5901"/>
            <a:ext cx="66400" cy="66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8" name="Google Shape;2118;p22"/>
          <p:cNvSpPr/>
          <p:nvPr/>
        </p:nvSpPr>
        <p:spPr>
          <a:xfrm flipH="1">
            <a:off x="11685784" y="605259"/>
            <a:ext cx="66400" cy="66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9" name="Google Shape;2119;p22"/>
          <p:cNvSpPr/>
          <p:nvPr/>
        </p:nvSpPr>
        <p:spPr>
          <a:xfrm flipH="1">
            <a:off x="10545207" y="-27871"/>
            <a:ext cx="66400" cy="66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0" name="Google Shape;2120;p22"/>
          <p:cNvSpPr/>
          <p:nvPr/>
        </p:nvSpPr>
        <p:spPr>
          <a:xfrm rot="10800000">
            <a:off x="8175034" y="6068857"/>
            <a:ext cx="4100255" cy="82832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41000">
                <a:srgbClr val="4949E7">
                  <a:alpha val="0"/>
                </a:srgbClr>
              </a:gs>
              <a:gs pos="66000">
                <a:schemeClr val="lt2"/>
              </a:gs>
              <a:gs pos="100000">
                <a:srgbClr val="050A10"/>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21" name="Google Shape;2121;p22"/>
          <p:cNvGrpSpPr/>
          <p:nvPr/>
        </p:nvGrpSpPr>
        <p:grpSpPr>
          <a:xfrm rot="-3504966" flipH="1">
            <a:off x="11718733" y="6564816"/>
            <a:ext cx="125057" cy="330675"/>
            <a:chOff x="2581525" y="3787700"/>
            <a:chExt cx="105325" cy="278500"/>
          </a:xfrm>
        </p:grpSpPr>
        <p:sp>
          <p:nvSpPr>
            <p:cNvPr id="2122" name="Google Shape;2122;p2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6" name="Google Shape;2126;p22"/>
          <p:cNvSpPr/>
          <p:nvPr/>
        </p:nvSpPr>
        <p:spPr>
          <a:xfrm rot="4499962" flipH="1">
            <a:off x="11109561" y="676100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7" name="Google Shape;2127;p22"/>
          <p:cNvSpPr/>
          <p:nvPr/>
        </p:nvSpPr>
        <p:spPr>
          <a:xfrm rot="4499962" flipH="1">
            <a:off x="10160006" y="671518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28" name="Google Shape;2128;p22"/>
          <p:cNvGrpSpPr/>
          <p:nvPr/>
        </p:nvGrpSpPr>
        <p:grpSpPr>
          <a:xfrm rot="-5110527" flipH="1">
            <a:off x="10710075" y="6416474"/>
            <a:ext cx="47111" cy="227329"/>
            <a:chOff x="2785650" y="3828250"/>
            <a:chExt cx="39675" cy="191450"/>
          </a:xfrm>
        </p:grpSpPr>
        <p:sp>
          <p:nvSpPr>
            <p:cNvPr id="2129" name="Google Shape;2129;p2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32" name="Google Shape;2132;p22"/>
          <p:cNvSpPr/>
          <p:nvPr/>
        </p:nvSpPr>
        <p:spPr>
          <a:xfrm rot="-6300038" flipH="1">
            <a:off x="9509396" y="676100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3" name="Google Shape;2133;p22"/>
          <p:cNvSpPr/>
          <p:nvPr/>
        </p:nvSpPr>
        <p:spPr>
          <a:xfrm flipH="1">
            <a:off x="8782299" y="6379396"/>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4" name="Google Shape;2134;p22"/>
          <p:cNvSpPr/>
          <p:nvPr/>
        </p:nvSpPr>
        <p:spPr>
          <a:xfrm flipH="1">
            <a:off x="9892028" y="661491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5" name="Google Shape;2135;p22"/>
          <p:cNvSpPr/>
          <p:nvPr/>
        </p:nvSpPr>
        <p:spPr>
          <a:xfrm flipH="1">
            <a:off x="12061735" y="637940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6" name="Google Shape;2136;p22"/>
          <p:cNvSpPr/>
          <p:nvPr/>
        </p:nvSpPr>
        <p:spPr>
          <a:xfrm flipH="1">
            <a:off x="10556699" y="6744963"/>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7" name="Google Shape;2137;p22"/>
          <p:cNvSpPr/>
          <p:nvPr/>
        </p:nvSpPr>
        <p:spPr>
          <a:xfrm rot="4499962" flipH="1">
            <a:off x="11075394" y="631367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8" name="Google Shape;2138;p22"/>
          <p:cNvSpPr/>
          <p:nvPr/>
        </p:nvSpPr>
        <p:spPr>
          <a:xfrm flipH="1">
            <a:off x="10486660" y="629763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39" name="Google Shape;2139;p22"/>
          <p:cNvGrpSpPr/>
          <p:nvPr/>
        </p:nvGrpSpPr>
        <p:grpSpPr>
          <a:xfrm flipH="1">
            <a:off x="11303060" y="6441390"/>
            <a:ext cx="230504" cy="209037"/>
            <a:chOff x="4832775" y="4525200"/>
            <a:chExt cx="362125" cy="328400"/>
          </a:xfrm>
        </p:grpSpPr>
        <p:sp>
          <p:nvSpPr>
            <p:cNvPr id="2140" name="Google Shape;2140;p22"/>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2"/>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2"/>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2"/>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2"/>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2"/>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2"/>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2"/>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2"/>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2"/>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2"/>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2"/>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2"/>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2"/>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2"/>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5" name="Google Shape;2155;p22"/>
          <p:cNvSpPr/>
          <p:nvPr/>
        </p:nvSpPr>
        <p:spPr>
          <a:xfrm rot="4499962" flipH="1">
            <a:off x="9255361" y="657050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6" name="Google Shape;2156;p22"/>
          <p:cNvSpPr/>
          <p:nvPr/>
        </p:nvSpPr>
        <p:spPr>
          <a:xfrm flipH="1">
            <a:off x="9098295" y="671651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57" name="Google Shape;2157;p22"/>
          <p:cNvSpPr/>
          <p:nvPr/>
        </p:nvSpPr>
        <p:spPr>
          <a:xfrm rot="4499962" flipH="1">
            <a:off x="11782661" y="644986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158" name="Google Shape;2158;p22"/>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159" name="Google Shape;2159;p22"/>
          <p:cNvSpPr txBox="1">
            <a:spLocks noGrp="1"/>
          </p:cNvSpPr>
          <p:nvPr>
            <p:ph type="subTitle" idx="1"/>
          </p:nvPr>
        </p:nvSpPr>
        <p:spPr>
          <a:xfrm>
            <a:off x="4542200" y="4062900"/>
            <a:ext cx="31076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160" name="Google Shape;2160;p22"/>
          <p:cNvSpPr txBox="1">
            <a:spLocks noGrp="1"/>
          </p:cNvSpPr>
          <p:nvPr>
            <p:ph type="subTitle" idx="2"/>
          </p:nvPr>
        </p:nvSpPr>
        <p:spPr>
          <a:xfrm>
            <a:off x="7811467" y="4062907"/>
            <a:ext cx="31076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161" name="Google Shape;2161;p22"/>
          <p:cNvSpPr txBox="1">
            <a:spLocks noGrp="1"/>
          </p:cNvSpPr>
          <p:nvPr>
            <p:ph type="subTitle" idx="3"/>
          </p:nvPr>
        </p:nvSpPr>
        <p:spPr>
          <a:xfrm>
            <a:off x="7811467" y="3512167"/>
            <a:ext cx="310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162" name="Google Shape;2162;p22"/>
          <p:cNvSpPr txBox="1">
            <a:spLocks noGrp="1"/>
          </p:cNvSpPr>
          <p:nvPr>
            <p:ph type="subTitle" idx="4"/>
          </p:nvPr>
        </p:nvSpPr>
        <p:spPr>
          <a:xfrm>
            <a:off x="1272933" y="4062900"/>
            <a:ext cx="31076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163" name="Google Shape;2163;p22"/>
          <p:cNvSpPr txBox="1">
            <a:spLocks noGrp="1"/>
          </p:cNvSpPr>
          <p:nvPr>
            <p:ph type="subTitle" idx="5"/>
          </p:nvPr>
        </p:nvSpPr>
        <p:spPr>
          <a:xfrm>
            <a:off x="1272933" y="3512167"/>
            <a:ext cx="310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164" name="Google Shape;2164;p22"/>
          <p:cNvSpPr txBox="1">
            <a:spLocks noGrp="1"/>
          </p:cNvSpPr>
          <p:nvPr>
            <p:ph type="subTitle" idx="6"/>
          </p:nvPr>
        </p:nvSpPr>
        <p:spPr>
          <a:xfrm>
            <a:off x="4542200" y="3512167"/>
            <a:ext cx="310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165" name="Google Shape;2165;p22"/>
          <p:cNvSpPr txBox="1">
            <a:spLocks noGrp="1"/>
          </p:cNvSpPr>
          <p:nvPr>
            <p:ph type="title"/>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854514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2166"/>
        <p:cNvGrpSpPr/>
        <p:nvPr/>
      </p:nvGrpSpPr>
      <p:grpSpPr>
        <a:xfrm>
          <a:off x="0" y="0"/>
          <a:ext cx="0" cy="0"/>
          <a:chOff x="0" y="0"/>
          <a:chExt cx="0" cy="0"/>
        </a:xfrm>
      </p:grpSpPr>
      <p:sp>
        <p:nvSpPr>
          <p:cNvPr id="2167" name="Google Shape;2167;p23"/>
          <p:cNvSpPr/>
          <p:nvPr/>
        </p:nvSpPr>
        <p:spPr>
          <a:xfrm rot="10800000">
            <a:off x="6490410" y="5858245"/>
            <a:ext cx="5771257" cy="116584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8" name="Google Shape;2168;p23"/>
          <p:cNvSpPr/>
          <p:nvPr/>
        </p:nvSpPr>
        <p:spPr>
          <a:xfrm>
            <a:off x="6944345" y="5472888"/>
            <a:ext cx="4584800" cy="2165033"/>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2169" name="Google Shape;2169;p23"/>
          <p:cNvSpPr/>
          <p:nvPr/>
        </p:nvSpPr>
        <p:spPr>
          <a:xfrm rot="10800000">
            <a:off x="-924339" y="-643279"/>
            <a:ext cx="4584800" cy="2165033"/>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2170" name="Google Shape;2170;p23"/>
          <p:cNvSpPr/>
          <p:nvPr/>
        </p:nvSpPr>
        <p:spPr>
          <a:xfrm>
            <a:off x="-88500" y="-74600"/>
            <a:ext cx="4171832" cy="904579"/>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1" name="Google Shape;2171;p23"/>
          <p:cNvGrpSpPr/>
          <p:nvPr/>
        </p:nvGrpSpPr>
        <p:grpSpPr>
          <a:xfrm rot="7294961" flipH="1">
            <a:off x="563126" y="109866"/>
            <a:ext cx="125303" cy="331324"/>
            <a:chOff x="2581525" y="3787700"/>
            <a:chExt cx="105325" cy="278500"/>
          </a:xfrm>
        </p:grpSpPr>
        <p:sp>
          <p:nvSpPr>
            <p:cNvPr id="2172" name="Google Shape;2172;p2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76" name="Google Shape;2176;p23"/>
          <p:cNvSpPr/>
          <p:nvPr/>
        </p:nvSpPr>
        <p:spPr>
          <a:xfrm rot="-6299731" flipH="1">
            <a:off x="1931922" y="222012"/>
            <a:ext cx="31441" cy="2998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7" name="Google Shape;2177;p23"/>
          <p:cNvGrpSpPr/>
          <p:nvPr/>
        </p:nvGrpSpPr>
        <p:grpSpPr>
          <a:xfrm rot="5688890" flipH="1">
            <a:off x="1789751" y="325353"/>
            <a:ext cx="47205" cy="227787"/>
            <a:chOff x="2785650" y="3828250"/>
            <a:chExt cx="39675" cy="191450"/>
          </a:xfrm>
        </p:grpSpPr>
        <p:sp>
          <p:nvSpPr>
            <p:cNvPr id="2178" name="Google Shape;2178;p2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1" name="Google Shape;2181;p23"/>
          <p:cNvGrpSpPr/>
          <p:nvPr/>
        </p:nvGrpSpPr>
        <p:grpSpPr>
          <a:xfrm rot="-3505059" flipH="1">
            <a:off x="11512236" y="6455346"/>
            <a:ext cx="176009" cy="465404"/>
            <a:chOff x="2581525" y="3787700"/>
            <a:chExt cx="105325" cy="278500"/>
          </a:xfrm>
        </p:grpSpPr>
        <p:sp>
          <p:nvSpPr>
            <p:cNvPr id="2182" name="Google Shape;2182;p2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86" name="Google Shape;2186;p23"/>
          <p:cNvSpPr/>
          <p:nvPr/>
        </p:nvSpPr>
        <p:spPr>
          <a:xfrm rot="4500016" flipH="1">
            <a:off x="10757545" y="6760809"/>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7" name="Google Shape;2187;p23"/>
          <p:cNvSpPr/>
          <p:nvPr/>
        </p:nvSpPr>
        <p:spPr>
          <a:xfrm rot="4500016" flipH="1">
            <a:off x="9284300" y="6546665"/>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88" name="Google Shape;2188;p23"/>
          <p:cNvGrpSpPr/>
          <p:nvPr/>
        </p:nvGrpSpPr>
        <p:grpSpPr>
          <a:xfrm rot="-5110856" flipH="1">
            <a:off x="10058943" y="6125578"/>
            <a:ext cx="66307" cy="319959"/>
            <a:chOff x="2785650" y="3828250"/>
            <a:chExt cx="39675" cy="191450"/>
          </a:xfrm>
        </p:grpSpPr>
        <p:sp>
          <p:nvSpPr>
            <p:cNvPr id="2189" name="Google Shape;2189;p2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92" name="Google Shape;2192;p23"/>
          <p:cNvSpPr/>
          <p:nvPr/>
        </p:nvSpPr>
        <p:spPr>
          <a:xfrm flipH="1">
            <a:off x="2273439" y="244348"/>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3" name="Google Shape;2193;p23"/>
          <p:cNvSpPr/>
          <p:nvPr/>
        </p:nvSpPr>
        <p:spPr>
          <a:xfrm flipH="1">
            <a:off x="979009" y="205975"/>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4" name="Google Shape;2194;p23"/>
          <p:cNvSpPr/>
          <p:nvPr/>
        </p:nvSpPr>
        <p:spPr>
          <a:xfrm rot="-6299731" flipH="1">
            <a:off x="189938" y="475187"/>
            <a:ext cx="31441" cy="2998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5" name="Google Shape;2195;p23"/>
          <p:cNvSpPr/>
          <p:nvPr/>
        </p:nvSpPr>
        <p:spPr>
          <a:xfrm rot="-6299984" flipH="1">
            <a:off x="8368570" y="6611157"/>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6" name="Google Shape;2196;p23"/>
          <p:cNvSpPr/>
          <p:nvPr/>
        </p:nvSpPr>
        <p:spPr>
          <a:xfrm flipH="1">
            <a:off x="11188400" y="66444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7" name="Google Shape;2197;p23"/>
          <p:cNvSpPr/>
          <p:nvPr/>
        </p:nvSpPr>
        <p:spPr>
          <a:xfrm flipH="1">
            <a:off x="8993183" y="6738264"/>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8" name="Google Shape;2198;p23"/>
          <p:cNvSpPr/>
          <p:nvPr/>
        </p:nvSpPr>
        <p:spPr>
          <a:xfrm flipH="1">
            <a:off x="11856867" y="63975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9" name="Google Shape;2199;p23"/>
          <p:cNvSpPr/>
          <p:nvPr/>
        </p:nvSpPr>
        <p:spPr>
          <a:xfrm flipH="1">
            <a:off x="9656867" y="67382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0" name="Google Shape;2200;p23"/>
          <p:cNvSpPr/>
          <p:nvPr/>
        </p:nvSpPr>
        <p:spPr>
          <a:xfrm rot="4500016" flipH="1">
            <a:off x="10809645" y="6420109"/>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1" name="Google Shape;2201;p23"/>
          <p:cNvSpPr/>
          <p:nvPr/>
        </p:nvSpPr>
        <p:spPr>
          <a:xfrm flipH="1">
            <a:off x="9332433" y="6241964"/>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2" name="Google Shape;2202;p23"/>
          <p:cNvSpPr/>
          <p:nvPr/>
        </p:nvSpPr>
        <p:spPr>
          <a:xfrm flipH="1">
            <a:off x="1413908" y="57136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3" name="Google Shape;2203;p23"/>
          <p:cNvSpPr/>
          <p:nvPr/>
        </p:nvSpPr>
        <p:spPr>
          <a:xfrm flipH="1">
            <a:off x="1546009" y="105165"/>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4" name="Google Shape;2204;p23"/>
          <p:cNvSpPr/>
          <p:nvPr/>
        </p:nvSpPr>
        <p:spPr>
          <a:xfrm flipH="1">
            <a:off x="210439" y="16817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05" name="Google Shape;2205;p23"/>
          <p:cNvGrpSpPr/>
          <p:nvPr/>
        </p:nvGrpSpPr>
        <p:grpSpPr>
          <a:xfrm flipH="1">
            <a:off x="10109000" y="6540941"/>
            <a:ext cx="324416" cy="294203"/>
            <a:chOff x="4832775" y="4525200"/>
            <a:chExt cx="362125" cy="328400"/>
          </a:xfrm>
        </p:grpSpPr>
        <p:sp>
          <p:nvSpPr>
            <p:cNvPr id="2206" name="Google Shape;2206;p23"/>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3"/>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3"/>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3"/>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3"/>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3"/>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3"/>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3"/>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3"/>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3"/>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3"/>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3"/>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3"/>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3"/>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3"/>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221" name="Google Shape;2221;p23"/>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222" name="Google Shape;2222;p23"/>
          <p:cNvSpPr txBox="1">
            <a:spLocks noGrp="1"/>
          </p:cNvSpPr>
          <p:nvPr>
            <p:ph type="subTitle" idx="1"/>
          </p:nvPr>
        </p:nvSpPr>
        <p:spPr>
          <a:xfrm>
            <a:off x="3531096" y="4374764"/>
            <a:ext cx="2500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223" name="Google Shape;2223;p23"/>
          <p:cNvSpPr txBox="1">
            <a:spLocks noGrp="1"/>
          </p:cNvSpPr>
          <p:nvPr>
            <p:ph type="subTitle" idx="2"/>
          </p:nvPr>
        </p:nvSpPr>
        <p:spPr>
          <a:xfrm>
            <a:off x="6160969" y="4374769"/>
            <a:ext cx="2500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224" name="Google Shape;2224;p23"/>
          <p:cNvSpPr txBox="1">
            <a:spLocks noGrp="1"/>
          </p:cNvSpPr>
          <p:nvPr>
            <p:ph type="subTitle" idx="3"/>
          </p:nvPr>
        </p:nvSpPr>
        <p:spPr>
          <a:xfrm>
            <a:off x="6160969" y="3824033"/>
            <a:ext cx="2500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225" name="Google Shape;2225;p23"/>
          <p:cNvSpPr txBox="1">
            <a:spLocks noGrp="1"/>
          </p:cNvSpPr>
          <p:nvPr>
            <p:ph type="subTitle" idx="4"/>
          </p:nvPr>
        </p:nvSpPr>
        <p:spPr>
          <a:xfrm>
            <a:off x="901223" y="4374763"/>
            <a:ext cx="2500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226" name="Google Shape;2226;p23"/>
          <p:cNvSpPr txBox="1">
            <a:spLocks noGrp="1"/>
          </p:cNvSpPr>
          <p:nvPr>
            <p:ph type="subTitle" idx="5"/>
          </p:nvPr>
        </p:nvSpPr>
        <p:spPr>
          <a:xfrm>
            <a:off x="901223" y="3824033"/>
            <a:ext cx="2500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227" name="Google Shape;2227;p23"/>
          <p:cNvSpPr txBox="1">
            <a:spLocks noGrp="1"/>
          </p:cNvSpPr>
          <p:nvPr>
            <p:ph type="subTitle" idx="6"/>
          </p:nvPr>
        </p:nvSpPr>
        <p:spPr>
          <a:xfrm>
            <a:off x="3531096" y="3824033"/>
            <a:ext cx="2500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228" name="Google Shape;2228;p23"/>
          <p:cNvSpPr txBox="1">
            <a:spLocks noGrp="1"/>
          </p:cNvSpPr>
          <p:nvPr>
            <p:ph type="subTitle" idx="7"/>
          </p:nvPr>
        </p:nvSpPr>
        <p:spPr>
          <a:xfrm>
            <a:off x="8790844" y="4374769"/>
            <a:ext cx="2500000" cy="95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867"/>
            </a:lvl1pPr>
            <a:lvl2pPr lvl="1" rtl="0">
              <a:spcBef>
                <a:spcPts val="0"/>
              </a:spcBef>
              <a:spcAft>
                <a:spcPts val="0"/>
              </a:spcAft>
              <a:buClr>
                <a:schemeClr val="dk1"/>
              </a:buClr>
              <a:buSzPts val="1400"/>
              <a:buNone/>
              <a:defRPr sz="1867">
                <a:solidFill>
                  <a:schemeClr val="dk1"/>
                </a:solidFill>
              </a:defRPr>
            </a:lvl2pPr>
            <a:lvl3pPr lvl="2" rtl="0">
              <a:spcBef>
                <a:spcPts val="0"/>
              </a:spcBef>
              <a:spcAft>
                <a:spcPts val="0"/>
              </a:spcAft>
              <a:buClr>
                <a:schemeClr val="dk1"/>
              </a:buClr>
              <a:buSzPts val="1400"/>
              <a:buNone/>
              <a:defRPr sz="1867">
                <a:solidFill>
                  <a:schemeClr val="dk1"/>
                </a:solidFill>
              </a:defRPr>
            </a:lvl3pPr>
            <a:lvl4pPr lvl="3" rtl="0">
              <a:spcBef>
                <a:spcPts val="0"/>
              </a:spcBef>
              <a:spcAft>
                <a:spcPts val="0"/>
              </a:spcAft>
              <a:buClr>
                <a:schemeClr val="dk1"/>
              </a:buClr>
              <a:buSzPts val="1400"/>
              <a:buNone/>
              <a:defRPr sz="1867">
                <a:solidFill>
                  <a:schemeClr val="dk1"/>
                </a:solidFill>
              </a:defRPr>
            </a:lvl4pPr>
            <a:lvl5pPr lvl="4" rtl="0">
              <a:spcBef>
                <a:spcPts val="0"/>
              </a:spcBef>
              <a:spcAft>
                <a:spcPts val="0"/>
              </a:spcAft>
              <a:buClr>
                <a:schemeClr val="dk1"/>
              </a:buClr>
              <a:buSzPts val="1400"/>
              <a:buNone/>
              <a:defRPr sz="1867">
                <a:solidFill>
                  <a:schemeClr val="dk1"/>
                </a:solidFill>
              </a:defRPr>
            </a:lvl5pPr>
            <a:lvl6pPr lvl="5" rtl="0">
              <a:spcBef>
                <a:spcPts val="0"/>
              </a:spcBef>
              <a:spcAft>
                <a:spcPts val="0"/>
              </a:spcAft>
              <a:buClr>
                <a:schemeClr val="dk1"/>
              </a:buClr>
              <a:buSzPts val="1400"/>
              <a:buNone/>
              <a:defRPr sz="1867">
                <a:solidFill>
                  <a:schemeClr val="dk1"/>
                </a:solidFill>
              </a:defRPr>
            </a:lvl6pPr>
            <a:lvl7pPr lvl="6" rtl="0">
              <a:spcBef>
                <a:spcPts val="0"/>
              </a:spcBef>
              <a:spcAft>
                <a:spcPts val="0"/>
              </a:spcAft>
              <a:buClr>
                <a:schemeClr val="dk1"/>
              </a:buClr>
              <a:buSzPts val="1400"/>
              <a:buNone/>
              <a:defRPr sz="1867">
                <a:solidFill>
                  <a:schemeClr val="dk1"/>
                </a:solidFill>
              </a:defRPr>
            </a:lvl7pPr>
            <a:lvl8pPr lvl="7" rtl="0">
              <a:spcBef>
                <a:spcPts val="0"/>
              </a:spcBef>
              <a:spcAft>
                <a:spcPts val="0"/>
              </a:spcAft>
              <a:buClr>
                <a:schemeClr val="dk1"/>
              </a:buClr>
              <a:buSzPts val="1400"/>
              <a:buNone/>
              <a:defRPr sz="1867">
                <a:solidFill>
                  <a:schemeClr val="dk1"/>
                </a:solidFill>
              </a:defRPr>
            </a:lvl8pPr>
            <a:lvl9pPr lvl="8" rtl="0">
              <a:spcBef>
                <a:spcPts val="0"/>
              </a:spcBef>
              <a:spcAft>
                <a:spcPts val="0"/>
              </a:spcAft>
              <a:buClr>
                <a:schemeClr val="dk1"/>
              </a:buClr>
              <a:buSzPts val="1400"/>
              <a:buNone/>
              <a:defRPr sz="1867">
                <a:solidFill>
                  <a:schemeClr val="dk1"/>
                </a:solidFill>
              </a:defRPr>
            </a:lvl9pPr>
          </a:lstStyle>
          <a:p>
            <a:endParaRPr/>
          </a:p>
        </p:txBody>
      </p:sp>
      <p:sp>
        <p:nvSpPr>
          <p:cNvPr id="2229" name="Google Shape;2229;p23"/>
          <p:cNvSpPr txBox="1">
            <a:spLocks noGrp="1"/>
          </p:cNvSpPr>
          <p:nvPr>
            <p:ph type="subTitle" idx="8"/>
          </p:nvPr>
        </p:nvSpPr>
        <p:spPr>
          <a:xfrm>
            <a:off x="8790844" y="3824033"/>
            <a:ext cx="2500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230" name="Google Shape;2230;p23"/>
          <p:cNvSpPr txBox="1">
            <a:spLocks noGrp="1"/>
          </p:cNvSpPr>
          <p:nvPr>
            <p:ph type="title"/>
          </p:nvPr>
        </p:nvSpPr>
        <p:spPr>
          <a:xfrm>
            <a:off x="1062217" y="4094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234506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D0D1C-C365-4C17-B0C8-4CFEC943BA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C986858C-F610-415B-956C-A0F9643C61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4EEB69-5069-4002-ABD8-5E5A46573B62}"/>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5" name="Footer Placeholder 4">
            <a:extLst>
              <a:ext uri="{FF2B5EF4-FFF2-40B4-BE49-F238E27FC236}">
                <a16:creationId xmlns:a16="http://schemas.microsoft.com/office/drawing/2014/main" id="{F5F70ADD-8F2E-410E-B555-D2D78ADD949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02B9C37-42AA-4A0A-B90F-A6B06D61037E}"/>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38775561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231"/>
        <p:cNvGrpSpPr/>
        <p:nvPr/>
      </p:nvGrpSpPr>
      <p:grpSpPr>
        <a:xfrm>
          <a:off x="0" y="0"/>
          <a:ext cx="0" cy="0"/>
          <a:chOff x="0" y="0"/>
          <a:chExt cx="0" cy="0"/>
        </a:xfrm>
      </p:grpSpPr>
      <p:sp>
        <p:nvSpPr>
          <p:cNvPr id="2232" name="Google Shape;2232;p24"/>
          <p:cNvSpPr/>
          <p:nvPr/>
        </p:nvSpPr>
        <p:spPr>
          <a:xfrm rot="-5400000">
            <a:off x="-1496295" y="3454794"/>
            <a:ext cx="4707208" cy="222145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3" name="Google Shape;2233;p24"/>
          <p:cNvSpPr/>
          <p:nvPr/>
        </p:nvSpPr>
        <p:spPr>
          <a:xfrm rot="-5400000">
            <a:off x="-1331633" y="3684609"/>
            <a:ext cx="4529468" cy="1866201"/>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4" name="Google Shape;2234;p24"/>
          <p:cNvSpPr/>
          <p:nvPr/>
        </p:nvSpPr>
        <p:spPr>
          <a:xfrm>
            <a:off x="8026867" y="6125087"/>
            <a:ext cx="3152800" cy="1102267"/>
          </a:xfrm>
          <a:custGeom>
            <a:avLst/>
            <a:gdLst/>
            <a:ahLst/>
            <a:cxnLst/>
            <a:rect l="l" t="t" r="r" b="b"/>
            <a:pathLst>
              <a:path w="94584" h="33068" extrusionOk="0">
                <a:moveTo>
                  <a:pt x="19050" y="30416"/>
                </a:moveTo>
                <a:cubicBezTo>
                  <a:pt x="5652" y="27686"/>
                  <a:pt x="0" y="19812"/>
                  <a:pt x="0" y="15176"/>
                </a:cubicBezTo>
                <a:cubicBezTo>
                  <a:pt x="0" y="10541"/>
                  <a:pt x="11049" y="3238"/>
                  <a:pt x="19050" y="2603"/>
                </a:cubicBezTo>
                <a:cubicBezTo>
                  <a:pt x="27051" y="1968"/>
                  <a:pt x="39624" y="11557"/>
                  <a:pt x="48006" y="11366"/>
                </a:cubicBezTo>
                <a:cubicBezTo>
                  <a:pt x="56388" y="11176"/>
                  <a:pt x="63056" y="3111"/>
                  <a:pt x="69342" y="1460"/>
                </a:cubicBezTo>
                <a:cubicBezTo>
                  <a:pt x="75629" y="-191"/>
                  <a:pt x="81534" y="-762"/>
                  <a:pt x="85725" y="1460"/>
                </a:cubicBezTo>
                <a:cubicBezTo>
                  <a:pt x="89916" y="3683"/>
                  <a:pt x="95377" y="9779"/>
                  <a:pt x="94488" y="14795"/>
                </a:cubicBezTo>
                <a:cubicBezTo>
                  <a:pt x="93599" y="19812"/>
                  <a:pt x="92964" y="28956"/>
                  <a:pt x="80391" y="31559"/>
                </a:cubicBezTo>
                <a:cubicBezTo>
                  <a:pt x="67818" y="34163"/>
                  <a:pt x="32449" y="33147"/>
                  <a:pt x="19050" y="30416"/>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grpSp>
        <p:nvGrpSpPr>
          <p:cNvPr id="2235" name="Google Shape;2235;p24"/>
          <p:cNvGrpSpPr/>
          <p:nvPr/>
        </p:nvGrpSpPr>
        <p:grpSpPr>
          <a:xfrm rot="5109214" flipH="1">
            <a:off x="208450" y="2879519"/>
            <a:ext cx="133975" cy="354256"/>
            <a:chOff x="2581525" y="3787700"/>
            <a:chExt cx="105325" cy="278500"/>
          </a:xfrm>
        </p:grpSpPr>
        <p:sp>
          <p:nvSpPr>
            <p:cNvPr id="2236" name="Google Shape;2236;p24"/>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24"/>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24"/>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4"/>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40" name="Google Shape;2240;p24"/>
          <p:cNvSpPr/>
          <p:nvPr/>
        </p:nvSpPr>
        <p:spPr>
          <a:xfrm rot="9900146" flipH="1">
            <a:off x="192244" y="5487275"/>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1" name="Google Shape;2241;p24"/>
          <p:cNvSpPr/>
          <p:nvPr/>
        </p:nvSpPr>
        <p:spPr>
          <a:xfrm rot="9900146" flipH="1">
            <a:off x="753411" y="6529879"/>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42" name="Google Shape;2242;p24"/>
          <p:cNvGrpSpPr/>
          <p:nvPr/>
        </p:nvGrpSpPr>
        <p:grpSpPr>
          <a:xfrm rot="1624517" flipH="1">
            <a:off x="249925" y="6549391"/>
            <a:ext cx="50476" cy="243567"/>
            <a:chOff x="2785650" y="3828250"/>
            <a:chExt cx="39675" cy="191450"/>
          </a:xfrm>
        </p:grpSpPr>
        <p:sp>
          <p:nvSpPr>
            <p:cNvPr id="2243" name="Google Shape;2243;p24"/>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4"/>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4"/>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46" name="Google Shape;2246;p24"/>
          <p:cNvSpPr/>
          <p:nvPr/>
        </p:nvSpPr>
        <p:spPr>
          <a:xfrm rot="9900146" flipH="1">
            <a:off x="107397" y="4736879"/>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47" name="Google Shape;2247;p24"/>
          <p:cNvGrpSpPr/>
          <p:nvPr/>
        </p:nvGrpSpPr>
        <p:grpSpPr>
          <a:xfrm flipH="1">
            <a:off x="164475" y="3733081"/>
            <a:ext cx="88951" cy="235203"/>
            <a:chOff x="2581525" y="3787700"/>
            <a:chExt cx="105325" cy="278500"/>
          </a:xfrm>
        </p:grpSpPr>
        <p:sp>
          <p:nvSpPr>
            <p:cNvPr id="2248" name="Google Shape;2248;p24"/>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4"/>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4"/>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4"/>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2" name="Google Shape;2252;p24"/>
          <p:cNvSpPr/>
          <p:nvPr/>
        </p:nvSpPr>
        <p:spPr>
          <a:xfrm rot="9900146" flipH="1">
            <a:off x="477055" y="3523103"/>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3" name="Google Shape;2253;p24"/>
          <p:cNvSpPr/>
          <p:nvPr/>
        </p:nvSpPr>
        <p:spPr>
          <a:xfrm rot="-5400000" flipH="1">
            <a:off x="181959" y="3337749"/>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4" name="Google Shape;2254;p24"/>
          <p:cNvSpPr/>
          <p:nvPr/>
        </p:nvSpPr>
        <p:spPr>
          <a:xfrm rot="-5400000" flipH="1">
            <a:off x="247981" y="5153152"/>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5" name="Google Shape;2255;p24"/>
          <p:cNvSpPr/>
          <p:nvPr/>
        </p:nvSpPr>
        <p:spPr>
          <a:xfrm rot="-5400000" flipH="1">
            <a:off x="154460" y="5912324"/>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6" name="Google Shape;2256;p24"/>
          <p:cNvSpPr/>
          <p:nvPr/>
        </p:nvSpPr>
        <p:spPr>
          <a:xfrm rot="-5400000" flipH="1">
            <a:off x="484531" y="6643976"/>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7" name="Google Shape;2257;p24"/>
          <p:cNvSpPr/>
          <p:nvPr/>
        </p:nvSpPr>
        <p:spPr>
          <a:xfrm rot="9900146" flipH="1">
            <a:off x="390291" y="5657802"/>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8" name="Google Shape;2258;p24"/>
          <p:cNvSpPr/>
          <p:nvPr/>
        </p:nvSpPr>
        <p:spPr>
          <a:xfrm rot="10800000" flipH="1">
            <a:off x="9814533" y="-94859"/>
            <a:ext cx="3016556" cy="1197361"/>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9" name="Google Shape;2259;p24"/>
          <p:cNvSpPr/>
          <p:nvPr/>
        </p:nvSpPr>
        <p:spPr>
          <a:xfrm rot="10800000" flipH="1">
            <a:off x="10133058" y="-91222"/>
            <a:ext cx="2663356" cy="907247"/>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260" name="Google Shape;2260;p24"/>
          <p:cNvGrpSpPr/>
          <p:nvPr/>
        </p:nvGrpSpPr>
        <p:grpSpPr>
          <a:xfrm rot="-2700000" flipH="1">
            <a:off x="300585" y="5819924"/>
            <a:ext cx="1113424" cy="682733"/>
            <a:chOff x="5586400" y="3049600"/>
            <a:chExt cx="691350" cy="423925"/>
          </a:xfrm>
        </p:grpSpPr>
        <p:sp>
          <p:nvSpPr>
            <p:cNvPr id="2261" name="Google Shape;2261;p24"/>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4"/>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4"/>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4"/>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4"/>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4"/>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4"/>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4"/>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4"/>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4"/>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4"/>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4"/>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4"/>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4"/>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4"/>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4"/>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4"/>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4"/>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4"/>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4"/>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4"/>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4"/>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4"/>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4"/>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4"/>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4"/>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4"/>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4"/>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4"/>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4"/>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1" name="Google Shape;2291;p24"/>
          <p:cNvGrpSpPr/>
          <p:nvPr/>
        </p:nvGrpSpPr>
        <p:grpSpPr>
          <a:xfrm flipH="1">
            <a:off x="12071366" y="190295"/>
            <a:ext cx="92657" cy="245005"/>
            <a:chOff x="2581525" y="3787700"/>
            <a:chExt cx="105325" cy="278500"/>
          </a:xfrm>
        </p:grpSpPr>
        <p:sp>
          <p:nvSpPr>
            <p:cNvPr id="2292" name="Google Shape;2292;p24"/>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4"/>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4"/>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4"/>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6" name="Google Shape;2296;p24"/>
          <p:cNvGrpSpPr/>
          <p:nvPr/>
        </p:nvGrpSpPr>
        <p:grpSpPr>
          <a:xfrm rot="4499684" flipH="1">
            <a:off x="11253430" y="-72691"/>
            <a:ext cx="34897" cy="168397"/>
            <a:chOff x="2785650" y="3828250"/>
            <a:chExt cx="39675" cy="191450"/>
          </a:xfrm>
        </p:grpSpPr>
        <p:sp>
          <p:nvSpPr>
            <p:cNvPr id="2297" name="Google Shape;2297;p24"/>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4"/>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4"/>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00" name="Google Shape;2300;p24"/>
          <p:cNvSpPr/>
          <p:nvPr/>
        </p:nvSpPr>
        <p:spPr>
          <a:xfrm rot="4499684" flipH="1">
            <a:off x="11855475" y="13200"/>
            <a:ext cx="23243" cy="2216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1" name="Google Shape;2301;p24"/>
          <p:cNvSpPr/>
          <p:nvPr/>
        </p:nvSpPr>
        <p:spPr>
          <a:xfrm rot="4499340" flipH="1">
            <a:off x="10477366" y="142105"/>
            <a:ext cx="15521" cy="1480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2" name="Google Shape;2302;p24"/>
          <p:cNvSpPr/>
          <p:nvPr/>
        </p:nvSpPr>
        <p:spPr>
          <a:xfrm flipH="1">
            <a:off x="10281463" y="-17756"/>
            <a:ext cx="57600" cy="5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3" name="Google Shape;2303;p24"/>
          <p:cNvSpPr/>
          <p:nvPr/>
        </p:nvSpPr>
        <p:spPr>
          <a:xfrm flipH="1">
            <a:off x="11838253" y="512025"/>
            <a:ext cx="57600" cy="5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4" name="Google Shape;2304;p24"/>
          <p:cNvSpPr/>
          <p:nvPr/>
        </p:nvSpPr>
        <p:spPr>
          <a:xfrm flipH="1">
            <a:off x="10849559" y="-36800"/>
            <a:ext cx="57600" cy="5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5" name="Google Shape;2305;p24"/>
          <p:cNvSpPr/>
          <p:nvPr/>
        </p:nvSpPr>
        <p:spPr>
          <a:xfrm rot="10800000">
            <a:off x="8175034" y="6068857"/>
            <a:ext cx="4100255" cy="82832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41000">
                <a:srgbClr val="4949E7">
                  <a:alpha val="0"/>
                </a:srgbClr>
              </a:gs>
              <a:gs pos="66000">
                <a:schemeClr val="lt2"/>
              </a:gs>
              <a:gs pos="100000">
                <a:srgbClr val="050A10"/>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06" name="Google Shape;2306;p24"/>
          <p:cNvGrpSpPr/>
          <p:nvPr/>
        </p:nvGrpSpPr>
        <p:grpSpPr>
          <a:xfrm rot="-3504966" flipH="1">
            <a:off x="11718733" y="6564816"/>
            <a:ext cx="125057" cy="330675"/>
            <a:chOff x="2581525" y="3787700"/>
            <a:chExt cx="105325" cy="278500"/>
          </a:xfrm>
        </p:grpSpPr>
        <p:sp>
          <p:nvSpPr>
            <p:cNvPr id="2307" name="Google Shape;2307;p24"/>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4"/>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4"/>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4"/>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1" name="Google Shape;2311;p24"/>
          <p:cNvSpPr/>
          <p:nvPr/>
        </p:nvSpPr>
        <p:spPr>
          <a:xfrm rot="4499962" flipH="1">
            <a:off x="11109561" y="676100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2" name="Google Shape;2312;p24"/>
          <p:cNvSpPr/>
          <p:nvPr/>
        </p:nvSpPr>
        <p:spPr>
          <a:xfrm rot="4499962" flipH="1">
            <a:off x="10160006" y="671518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13" name="Google Shape;2313;p24"/>
          <p:cNvGrpSpPr/>
          <p:nvPr/>
        </p:nvGrpSpPr>
        <p:grpSpPr>
          <a:xfrm rot="-5110527" flipH="1">
            <a:off x="10710075" y="6416474"/>
            <a:ext cx="47111" cy="227329"/>
            <a:chOff x="2785650" y="3828250"/>
            <a:chExt cx="39675" cy="191450"/>
          </a:xfrm>
        </p:grpSpPr>
        <p:sp>
          <p:nvSpPr>
            <p:cNvPr id="2314" name="Google Shape;2314;p24"/>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4"/>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24"/>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7" name="Google Shape;2317;p24"/>
          <p:cNvSpPr/>
          <p:nvPr/>
        </p:nvSpPr>
        <p:spPr>
          <a:xfrm rot="-6300038" flipH="1">
            <a:off x="9509396" y="676100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8" name="Google Shape;2318;p24"/>
          <p:cNvSpPr/>
          <p:nvPr/>
        </p:nvSpPr>
        <p:spPr>
          <a:xfrm flipH="1">
            <a:off x="8782299" y="6379396"/>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9" name="Google Shape;2319;p24"/>
          <p:cNvSpPr/>
          <p:nvPr/>
        </p:nvSpPr>
        <p:spPr>
          <a:xfrm flipH="1">
            <a:off x="9892028" y="661491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0" name="Google Shape;2320;p24"/>
          <p:cNvSpPr/>
          <p:nvPr/>
        </p:nvSpPr>
        <p:spPr>
          <a:xfrm flipH="1">
            <a:off x="12061735" y="637940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1" name="Google Shape;2321;p24"/>
          <p:cNvSpPr/>
          <p:nvPr/>
        </p:nvSpPr>
        <p:spPr>
          <a:xfrm flipH="1">
            <a:off x="10556699" y="6744963"/>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2" name="Google Shape;2322;p24"/>
          <p:cNvSpPr/>
          <p:nvPr/>
        </p:nvSpPr>
        <p:spPr>
          <a:xfrm rot="4499962" flipH="1">
            <a:off x="11075394" y="631367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3" name="Google Shape;2323;p24"/>
          <p:cNvSpPr/>
          <p:nvPr/>
        </p:nvSpPr>
        <p:spPr>
          <a:xfrm flipH="1">
            <a:off x="10486660" y="629763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24" name="Google Shape;2324;p24"/>
          <p:cNvGrpSpPr/>
          <p:nvPr/>
        </p:nvGrpSpPr>
        <p:grpSpPr>
          <a:xfrm flipH="1">
            <a:off x="11303060" y="6441390"/>
            <a:ext cx="230504" cy="209037"/>
            <a:chOff x="4832775" y="4525200"/>
            <a:chExt cx="362125" cy="328400"/>
          </a:xfrm>
        </p:grpSpPr>
        <p:sp>
          <p:nvSpPr>
            <p:cNvPr id="2325" name="Google Shape;2325;p24"/>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4"/>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4"/>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4"/>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4"/>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4"/>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4"/>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4"/>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4"/>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4"/>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4"/>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4"/>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4"/>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4"/>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4"/>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40" name="Google Shape;2340;p24"/>
          <p:cNvSpPr/>
          <p:nvPr/>
        </p:nvSpPr>
        <p:spPr>
          <a:xfrm rot="4499962" flipH="1">
            <a:off x="9255361" y="657050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1" name="Google Shape;2341;p24"/>
          <p:cNvSpPr/>
          <p:nvPr/>
        </p:nvSpPr>
        <p:spPr>
          <a:xfrm flipH="1">
            <a:off x="9098295" y="671651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2" name="Google Shape;2342;p24"/>
          <p:cNvSpPr/>
          <p:nvPr/>
        </p:nvSpPr>
        <p:spPr>
          <a:xfrm rot="4499962" flipH="1">
            <a:off x="11782661" y="644986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43" name="Google Shape;2343;p24"/>
          <p:cNvGrpSpPr/>
          <p:nvPr/>
        </p:nvGrpSpPr>
        <p:grpSpPr>
          <a:xfrm rot="5400000" flipH="1">
            <a:off x="11302927" y="71656"/>
            <a:ext cx="230787" cy="230787"/>
            <a:chOff x="5715100" y="2545000"/>
            <a:chExt cx="379750" cy="379750"/>
          </a:xfrm>
        </p:grpSpPr>
        <p:sp>
          <p:nvSpPr>
            <p:cNvPr id="2344" name="Google Shape;2344;p24"/>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4"/>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4"/>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4"/>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4"/>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4"/>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4"/>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4"/>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4"/>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4"/>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24"/>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24"/>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24"/>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24"/>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24"/>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24"/>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24"/>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24"/>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24"/>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24"/>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24"/>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24"/>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24"/>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24"/>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4"/>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4"/>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370" name="Google Shape;2370;p24"/>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371" name="Google Shape;2371;p24"/>
          <p:cNvSpPr txBox="1">
            <a:spLocks noGrp="1"/>
          </p:cNvSpPr>
          <p:nvPr>
            <p:ph type="subTitle" idx="1"/>
          </p:nvPr>
        </p:nvSpPr>
        <p:spPr>
          <a:xfrm>
            <a:off x="8246421" y="2968101"/>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72" name="Google Shape;2372;p24"/>
          <p:cNvSpPr txBox="1">
            <a:spLocks noGrp="1"/>
          </p:cNvSpPr>
          <p:nvPr>
            <p:ph type="subTitle" idx="2"/>
          </p:nvPr>
        </p:nvSpPr>
        <p:spPr>
          <a:xfrm>
            <a:off x="8241755" y="2433300"/>
            <a:ext cx="27948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373" name="Google Shape;2373;p24"/>
          <p:cNvSpPr txBox="1">
            <a:spLocks noGrp="1"/>
          </p:cNvSpPr>
          <p:nvPr>
            <p:ph type="subTitle" idx="3"/>
          </p:nvPr>
        </p:nvSpPr>
        <p:spPr>
          <a:xfrm>
            <a:off x="4703304" y="2968101"/>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74" name="Google Shape;2374;p24"/>
          <p:cNvSpPr txBox="1">
            <a:spLocks noGrp="1"/>
          </p:cNvSpPr>
          <p:nvPr>
            <p:ph type="subTitle" idx="4"/>
          </p:nvPr>
        </p:nvSpPr>
        <p:spPr>
          <a:xfrm>
            <a:off x="4698637" y="2433300"/>
            <a:ext cx="27948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375" name="Google Shape;2375;p24"/>
          <p:cNvSpPr txBox="1">
            <a:spLocks noGrp="1"/>
          </p:cNvSpPr>
          <p:nvPr>
            <p:ph type="subTitle" idx="5"/>
          </p:nvPr>
        </p:nvSpPr>
        <p:spPr>
          <a:xfrm>
            <a:off x="2930429" y="5272408"/>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76" name="Google Shape;2376;p24"/>
          <p:cNvSpPr txBox="1">
            <a:spLocks noGrp="1"/>
          </p:cNvSpPr>
          <p:nvPr>
            <p:ph type="subTitle" idx="6"/>
          </p:nvPr>
        </p:nvSpPr>
        <p:spPr>
          <a:xfrm>
            <a:off x="2925763" y="4727900"/>
            <a:ext cx="27948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377" name="Google Shape;2377;p24"/>
          <p:cNvSpPr txBox="1">
            <a:spLocks noGrp="1"/>
          </p:cNvSpPr>
          <p:nvPr>
            <p:ph type="subTitle" idx="7"/>
          </p:nvPr>
        </p:nvSpPr>
        <p:spPr>
          <a:xfrm>
            <a:off x="6476173" y="5272408"/>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78" name="Google Shape;2378;p24"/>
          <p:cNvSpPr txBox="1">
            <a:spLocks noGrp="1"/>
          </p:cNvSpPr>
          <p:nvPr>
            <p:ph type="subTitle" idx="8"/>
          </p:nvPr>
        </p:nvSpPr>
        <p:spPr>
          <a:xfrm>
            <a:off x="6471507" y="4727900"/>
            <a:ext cx="27948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379" name="Google Shape;2379;p24"/>
          <p:cNvSpPr txBox="1">
            <a:spLocks noGrp="1"/>
          </p:cNvSpPr>
          <p:nvPr>
            <p:ph type="subTitle" idx="9"/>
          </p:nvPr>
        </p:nvSpPr>
        <p:spPr>
          <a:xfrm>
            <a:off x="1160155" y="2968101"/>
            <a:ext cx="27948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380" name="Google Shape;2380;p24"/>
          <p:cNvSpPr txBox="1">
            <a:spLocks noGrp="1"/>
          </p:cNvSpPr>
          <p:nvPr>
            <p:ph type="subTitle" idx="13"/>
          </p:nvPr>
        </p:nvSpPr>
        <p:spPr>
          <a:xfrm>
            <a:off x="1155488" y="2433300"/>
            <a:ext cx="2794800" cy="550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381" name="Google Shape;2381;p24"/>
          <p:cNvSpPr txBox="1">
            <a:spLocks noGrp="1"/>
          </p:cNvSpPr>
          <p:nvPr>
            <p:ph type="title"/>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35012082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2382"/>
        <p:cNvGrpSpPr/>
        <p:nvPr/>
      </p:nvGrpSpPr>
      <p:grpSpPr>
        <a:xfrm>
          <a:off x="0" y="0"/>
          <a:ext cx="0" cy="0"/>
          <a:chOff x="0" y="0"/>
          <a:chExt cx="0" cy="0"/>
        </a:xfrm>
      </p:grpSpPr>
      <p:sp>
        <p:nvSpPr>
          <p:cNvPr id="2383" name="Google Shape;2383;p25"/>
          <p:cNvSpPr/>
          <p:nvPr/>
        </p:nvSpPr>
        <p:spPr>
          <a:xfrm flipH="1">
            <a:off x="-931900" y="1847847"/>
            <a:ext cx="7631167" cy="5469333"/>
          </a:xfrm>
          <a:custGeom>
            <a:avLst/>
            <a:gdLst/>
            <a:ahLst/>
            <a:cxnLst/>
            <a:rect l="l" t="t" r="r" b="b"/>
            <a:pathLst>
              <a:path w="228935" h="164080" extrusionOk="0">
                <a:moveTo>
                  <a:pt x="215315" y="12574"/>
                </a:moveTo>
                <a:cubicBezTo>
                  <a:pt x="209286" y="-9901"/>
                  <a:pt x="196650" y="1529"/>
                  <a:pt x="176834" y="17527"/>
                </a:cubicBezTo>
                <a:cubicBezTo>
                  <a:pt x="157018" y="33526"/>
                  <a:pt x="119542" y="89268"/>
                  <a:pt x="96421" y="108565"/>
                </a:cubicBezTo>
                <a:cubicBezTo>
                  <a:pt x="73300" y="127862"/>
                  <a:pt x="53989" y="129951"/>
                  <a:pt x="38107" y="133309"/>
                </a:cubicBezTo>
                <a:cubicBezTo>
                  <a:pt x="22225" y="136668"/>
                  <a:pt x="2534" y="125358"/>
                  <a:pt x="1130" y="128716"/>
                </a:cubicBezTo>
                <a:cubicBezTo>
                  <a:pt x="-274" y="132075"/>
                  <a:pt x="-5629" y="149516"/>
                  <a:pt x="29684" y="153460"/>
                </a:cubicBezTo>
                <a:cubicBezTo>
                  <a:pt x="64997" y="157404"/>
                  <a:pt x="182069" y="175861"/>
                  <a:pt x="213007" y="152380"/>
                </a:cubicBezTo>
                <a:cubicBezTo>
                  <a:pt x="243946" y="128899"/>
                  <a:pt x="221344" y="35050"/>
                  <a:pt x="215315" y="12574"/>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sp>
      <p:sp>
        <p:nvSpPr>
          <p:cNvPr id="2384" name="Google Shape;2384;p25"/>
          <p:cNvSpPr/>
          <p:nvPr/>
        </p:nvSpPr>
        <p:spPr>
          <a:xfrm rot="231747" flipH="1">
            <a:off x="-861990" y="-228909"/>
            <a:ext cx="5880212" cy="5804409"/>
          </a:xfrm>
          <a:custGeom>
            <a:avLst/>
            <a:gdLst/>
            <a:ahLst/>
            <a:cxnLst/>
            <a:rect l="l" t="t" r="r" b="b"/>
            <a:pathLst>
              <a:path w="196413" h="193881" extrusionOk="0">
                <a:moveTo>
                  <a:pt x="19847" y="26883"/>
                </a:moveTo>
                <a:cubicBezTo>
                  <a:pt x="-9622" y="38504"/>
                  <a:pt x="-359" y="69171"/>
                  <a:pt x="10096" y="78733"/>
                </a:cubicBezTo>
                <a:cubicBezTo>
                  <a:pt x="20551" y="88296"/>
                  <a:pt x="64862" y="77799"/>
                  <a:pt x="82576" y="84258"/>
                </a:cubicBezTo>
                <a:cubicBezTo>
                  <a:pt x="100290" y="90717"/>
                  <a:pt x="109824" y="100325"/>
                  <a:pt x="116379" y="117488"/>
                </a:cubicBezTo>
                <a:cubicBezTo>
                  <a:pt x="122934" y="134652"/>
                  <a:pt x="112966" y="178346"/>
                  <a:pt x="121904" y="187239"/>
                </a:cubicBezTo>
                <a:cubicBezTo>
                  <a:pt x="130842" y="196132"/>
                  <a:pt x="159174" y="200552"/>
                  <a:pt x="170008" y="170846"/>
                </a:cubicBezTo>
                <a:cubicBezTo>
                  <a:pt x="180842" y="141141"/>
                  <a:pt x="211936" y="33000"/>
                  <a:pt x="186909" y="9006"/>
                </a:cubicBezTo>
                <a:cubicBezTo>
                  <a:pt x="161882" y="-14988"/>
                  <a:pt x="49316" y="15262"/>
                  <a:pt x="19847" y="26883"/>
                </a:cubicBezTo>
                <a:close/>
              </a:path>
            </a:pathLst>
          </a:custGeom>
          <a:gradFill>
            <a:gsLst>
              <a:gs pos="0">
                <a:schemeClr val="accent3"/>
              </a:gs>
              <a:gs pos="15000">
                <a:schemeClr val="accent6"/>
              </a:gs>
              <a:gs pos="34000">
                <a:schemeClr val="accent4"/>
              </a:gs>
              <a:gs pos="58999">
                <a:srgbClr val="FFD966">
                  <a:alpha val="10196"/>
                </a:srgbClr>
              </a:gs>
              <a:gs pos="65000">
                <a:srgbClr val="FFD966">
                  <a:alpha val="0"/>
                </a:srgbClr>
              </a:gs>
              <a:gs pos="100000">
                <a:srgbClr val="4949E7">
                  <a:alpha val="0"/>
                </a:srgbClr>
              </a:gs>
            </a:gsLst>
            <a:lin ang="8100019" scaled="0"/>
          </a:gradFill>
          <a:ln>
            <a:noFill/>
          </a:ln>
        </p:spPr>
      </p:sp>
      <p:grpSp>
        <p:nvGrpSpPr>
          <p:cNvPr id="2385" name="Google Shape;2385;p25"/>
          <p:cNvGrpSpPr/>
          <p:nvPr/>
        </p:nvGrpSpPr>
        <p:grpSpPr>
          <a:xfrm rot="607902" flipH="1">
            <a:off x="-1105329" y="-4760875"/>
            <a:ext cx="13978125" cy="13705892"/>
            <a:chOff x="-1444750" y="-4153072"/>
            <a:chExt cx="10149600" cy="10279500"/>
          </a:xfrm>
        </p:grpSpPr>
        <p:sp>
          <p:nvSpPr>
            <p:cNvPr id="2386" name="Google Shape;2386;p25"/>
            <p:cNvSpPr/>
            <p:nvPr/>
          </p:nvSpPr>
          <p:spPr>
            <a:xfrm rot="-4510936">
              <a:off x="-562993" y="-3160529"/>
              <a:ext cx="8386085" cy="8294414"/>
            </a:xfrm>
            <a:prstGeom prst="chord">
              <a:avLst>
                <a:gd name="adj1" fmla="val 3561119"/>
                <a:gd name="adj2" fmla="val 16129306"/>
              </a:avLst>
            </a:prstGeom>
            <a:solidFill>
              <a:srgbClr val="FD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5"/>
            <p:cNvSpPr/>
            <p:nvPr/>
          </p:nvSpPr>
          <p:spPr>
            <a:xfrm>
              <a:off x="-710350" y="-38033"/>
              <a:ext cx="4144500" cy="5209200"/>
            </a:xfrm>
            <a:prstGeom prst="rect">
              <a:avLst/>
            </a:prstGeom>
            <a:solidFill>
              <a:srgbClr val="FD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25"/>
          <p:cNvGrpSpPr/>
          <p:nvPr/>
        </p:nvGrpSpPr>
        <p:grpSpPr>
          <a:xfrm rot="2238444" flipH="1">
            <a:off x="60886" y="1041876"/>
            <a:ext cx="811356" cy="1020093"/>
            <a:chOff x="5875275" y="4587600"/>
            <a:chExt cx="202025" cy="254000"/>
          </a:xfrm>
        </p:grpSpPr>
        <p:sp>
          <p:nvSpPr>
            <p:cNvPr id="2389" name="Google Shape;2389;p25"/>
            <p:cNvSpPr/>
            <p:nvPr/>
          </p:nvSpPr>
          <p:spPr>
            <a:xfrm>
              <a:off x="5875275" y="4587625"/>
              <a:ext cx="202025" cy="253975"/>
            </a:xfrm>
            <a:custGeom>
              <a:avLst/>
              <a:gdLst/>
              <a:ahLst/>
              <a:cxnLst/>
              <a:rect l="l" t="t" r="r" b="b"/>
              <a:pathLst>
                <a:path w="8081" h="10159" extrusionOk="0">
                  <a:moveTo>
                    <a:pt x="1884" y="1234"/>
                  </a:moveTo>
                  <a:cubicBezTo>
                    <a:pt x="2085" y="1234"/>
                    <a:pt x="2292" y="1297"/>
                    <a:pt x="2477" y="1361"/>
                  </a:cubicBezTo>
                  <a:cubicBezTo>
                    <a:pt x="2865" y="1496"/>
                    <a:pt x="3228" y="1650"/>
                    <a:pt x="3534" y="1934"/>
                  </a:cubicBezTo>
                  <a:cubicBezTo>
                    <a:pt x="3821" y="2197"/>
                    <a:pt x="4084" y="2487"/>
                    <a:pt x="4344" y="2770"/>
                  </a:cubicBezTo>
                  <a:cubicBezTo>
                    <a:pt x="4900" y="3372"/>
                    <a:pt x="5424" y="4012"/>
                    <a:pt x="5865" y="4703"/>
                  </a:cubicBezTo>
                  <a:cubicBezTo>
                    <a:pt x="6251" y="5312"/>
                    <a:pt x="6570" y="5967"/>
                    <a:pt x="6784" y="6656"/>
                  </a:cubicBezTo>
                  <a:cubicBezTo>
                    <a:pt x="6892" y="7007"/>
                    <a:pt x="6971" y="7370"/>
                    <a:pt x="7018" y="7735"/>
                  </a:cubicBezTo>
                  <a:cubicBezTo>
                    <a:pt x="7061" y="8081"/>
                    <a:pt x="7123" y="8506"/>
                    <a:pt x="6978" y="8835"/>
                  </a:cubicBezTo>
                  <a:cubicBezTo>
                    <a:pt x="6833" y="9163"/>
                    <a:pt x="6471" y="9313"/>
                    <a:pt x="6127" y="9313"/>
                  </a:cubicBezTo>
                  <a:cubicBezTo>
                    <a:pt x="6074" y="9313"/>
                    <a:pt x="6022" y="9310"/>
                    <a:pt x="5971" y="9303"/>
                  </a:cubicBezTo>
                  <a:cubicBezTo>
                    <a:pt x="5543" y="9244"/>
                    <a:pt x="5177" y="8960"/>
                    <a:pt x="4868" y="8674"/>
                  </a:cubicBezTo>
                  <a:cubicBezTo>
                    <a:pt x="4344" y="8186"/>
                    <a:pt x="3863" y="7650"/>
                    <a:pt x="3392" y="7106"/>
                  </a:cubicBezTo>
                  <a:cubicBezTo>
                    <a:pt x="3251" y="6853"/>
                    <a:pt x="3119" y="6589"/>
                    <a:pt x="2978" y="6329"/>
                  </a:cubicBezTo>
                  <a:cubicBezTo>
                    <a:pt x="2625" y="5674"/>
                    <a:pt x="2148" y="5111"/>
                    <a:pt x="1743" y="4489"/>
                  </a:cubicBezTo>
                  <a:cubicBezTo>
                    <a:pt x="1328" y="3857"/>
                    <a:pt x="1061" y="3159"/>
                    <a:pt x="1072" y="2395"/>
                  </a:cubicBezTo>
                  <a:cubicBezTo>
                    <a:pt x="1078" y="2019"/>
                    <a:pt x="1157" y="1542"/>
                    <a:pt x="1509" y="1331"/>
                  </a:cubicBezTo>
                  <a:cubicBezTo>
                    <a:pt x="1626" y="1261"/>
                    <a:pt x="1754" y="1234"/>
                    <a:pt x="1884" y="1234"/>
                  </a:cubicBezTo>
                  <a:close/>
                  <a:moveTo>
                    <a:pt x="1082" y="0"/>
                  </a:moveTo>
                  <a:cubicBezTo>
                    <a:pt x="844" y="0"/>
                    <a:pt x="610" y="66"/>
                    <a:pt x="413" y="228"/>
                  </a:cubicBezTo>
                  <a:cubicBezTo>
                    <a:pt x="8" y="564"/>
                    <a:pt x="1" y="1232"/>
                    <a:pt x="90" y="1687"/>
                  </a:cubicBezTo>
                  <a:cubicBezTo>
                    <a:pt x="153" y="2016"/>
                    <a:pt x="327" y="2468"/>
                    <a:pt x="505" y="2902"/>
                  </a:cubicBezTo>
                  <a:cubicBezTo>
                    <a:pt x="1131" y="4107"/>
                    <a:pt x="1822" y="5223"/>
                    <a:pt x="2625" y="6320"/>
                  </a:cubicBezTo>
                  <a:cubicBezTo>
                    <a:pt x="3093" y="6958"/>
                    <a:pt x="3590" y="7597"/>
                    <a:pt x="4015" y="8269"/>
                  </a:cubicBezTo>
                  <a:cubicBezTo>
                    <a:pt x="4400" y="8700"/>
                    <a:pt x="4805" y="9112"/>
                    <a:pt x="5253" y="9467"/>
                  </a:cubicBezTo>
                  <a:cubicBezTo>
                    <a:pt x="5668" y="9800"/>
                    <a:pt x="6155" y="10142"/>
                    <a:pt x="6705" y="10159"/>
                  </a:cubicBezTo>
                  <a:cubicBezTo>
                    <a:pt x="6713" y="10159"/>
                    <a:pt x="6722" y="10159"/>
                    <a:pt x="6730" y="10159"/>
                  </a:cubicBezTo>
                  <a:cubicBezTo>
                    <a:pt x="7235" y="10159"/>
                    <a:pt x="7636" y="9871"/>
                    <a:pt x="7781" y="9388"/>
                  </a:cubicBezTo>
                  <a:cubicBezTo>
                    <a:pt x="8081" y="8407"/>
                    <a:pt x="7798" y="7314"/>
                    <a:pt x="7403" y="6408"/>
                  </a:cubicBezTo>
                  <a:cubicBezTo>
                    <a:pt x="6922" y="5312"/>
                    <a:pt x="6248" y="4281"/>
                    <a:pt x="5513" y="3343"/>
                  </a:cubicBezTo>
                  <a:cubicBezTo>
                    <a:pt x="4815" y="2454"/>
                    <a:pt x="4011" y="1638"/>
                    <a:pt x="3090" y="979"/>
                  </a:cubicBezTo>
                  <a:cubicBezTo>
                    <a:pt x="2681" y="633"/>
                    <a:pt x="2198" y="334"/>
                    <a:pt x="1716" y="136"/>
                  </a:cubicBezTo>
                  <a:cubicBezTo>
                    <a:pt x="1517" y="54"/>
                    <a:pt x="1297" y="0"/>
                    <a:pt x="1082" y="0"/>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5"/>
            <p:cNvSpPr/>
            <p:nvPr/>
          </p:nvSpPr>
          <p:spPr>
            <a:xfrm>
              <a:off x="5892675" y="4612300"/>
              <a:ext cx="167525" cy="210875"/>
            </a:xfrm>
            <a:custGeom>
              <a:avLst/>
              <a:gdLst/>
              <a:ahLst/>
              <a:cxnLst/>
              <a:rect l="l" t="t" r="r" b="b"/>
              <a:pathLst>
                <a:path w="6701" h="8435" extrusionOk="0">
                  <a:moveTo>
                    <a:pt x="1556" y="1024"/>
                  </a:moveTo>
                  <a:cubicBezTo>
                    <a:pt x="1722" y="1024"/>
                    <a:pt x="1894" y="1077"/>
                    <a:pt x="2048" y="1131"/>
                  </a:cubicBezTo>
                  <a:cubicBezTo>
                    <a:pt x="2374" y="1243"/>
                    <a:pt x="2674" y="1371"/>
                    <a:pt x="2927" y="1605"/>
                  </a:cubicBezTo>
                  <a:cubicBezTo>
                    <a:pt x="3164" y="1823"/>
                    <a:pt x="3382" y="2063"/>
                    <a:pt x="3599" y="2300"/>
                  </a:cubicBezTo>
                  <a:cubicBezTo>
                    <a:pt x="4063" y="2800"/>
                    <a:pt x="4497" y="3330"/>
                    <a:pt x="4860" y="3907"/>
                  </a:cubicBezTo>
                  <a:cubicBezTo>
                    <a:pt x="5183" y="4411"/>
                    <a:pt x="5449" y="4954"/>
                    <a:pt x="5623" y="5526"/>
                  </a:cubicBezTo>
                  <a:cubicBezTo>
                    <a:pt x="5716" y="5820"/>
                    <a:pt x="5781" y="6119"/>
                    <a:pt x="5821" y="6423"/>
                  </a:cubicBezTo>
                  <a:cubicBezTo>
                    <a:pt x="5857" y="6709"/>
                    <a:pt x="5907" y="7061"/>
                    <a:pt x="5785" y="7335"/>
                  </a:cubicBezTo>
                  <a:cubicBezTo>
                    <a:pt x="5665" y="7607"/>
                    <a:pt x="5370" y="7733"/>
                    <a:pt x="5084" y="7733"/>
                  </a:cubicBezTo>
                  <a:cubicBezTo>
                    <a:pt x="5038" y="7733"/>
                    <a:pt x="4993" y="7730"/>
                    <a:pt x="4949" y="7723"/>
                  </a:cubicBezTo>
                  <a:cubicBezTo>
                    <a:pt x="4593" y="7677"/>
                    <a:pt x="4290" y="7440"/>
                    <a:pt x="4037" y="7203"/>
                  </a:cubicBezTo>
                  <a:cubicBezTo>
                    <a:pt x="3599" y="6795"/>
                    <a:pt x="3201" y="6350"/>
                    <a:pt x="2809" y="5902"/>
                  </a:cubicBezTo>
                  <a:cubicBezTo>
                    <a:pt x="2690" y="5688"/>
                    <a:pt x="2581" y="5471"/>
                    <a:pt x="2466" y="5257"/>
                  </a:cubicBezTo>
                  <a:cubicBezTo>
                    <a:pt x="2173" y="4710"/>
                    <a:pt x="1774" y="4242"/>
                    <a:pt x="1438" y="3726"/>
                  </a:cubicBezTo>
                  <a:cubicBezTo>
                    <a:pt x="1096" y="3202"/>
                    <a:pt x="876" y="2622"/>
                    <a:pt x="882" y="1987"/>
                  </a:cubicBezTo>
                  <a:cubicBezTo>
                    <a:pt x="889" y="1678"/>
                    <a:pt x="952" y="1279"/>
                    <a:pt x="1245" y="1105"/>
                  </a:cubicBezTo>
                  <a:cubicBezTo>
                    <a:pt x="1342" y="1047"/>
                    <a:pt x="1448" y="1024"/>
                    <a:pt x="1556" y="1024"/>
                  </a:cubicBezTo>
                  <a:close/>
                  <a:moveTo>
                    <a:pt x="889" y="0"/>
                  </a:moveTo>
                  <a:cubicBezTo>
                    <a:pt x="692" y="0"/>
                    <a:pt x="498" y="54"/>
                    <a:pt x="336" y="189"/>
                  </a:cubicBezTo>
                  <a:cubicBezTo>
                    <a:pt x="0" y="469"/>
                    <a:pt x="40" y="960"/>
                    <a:pt x="112" y="1338"/>
                  </a:cubicBezTo>
                  <a:cubicBezTo>
                    <a:pt x="210" y="1842"/>
                    <a:pt x="411" y="2303"/>
                    <a:pt x="589" y="2780"/>
                  </a:cubicBezTo>
                  <a:cubicBezTo>
                    <a:pt x="764" y="3251"/>
                    <a:pt x="971" y="3713"/>
                    <a:pt x="1218" y="4154"/>
                  </a:cubicBezTo>
                  <a:cubicBezTo>
                    <a:pt x="1475" y="4611"/>
                    <a:pt x="1791" y="5020"/>
                    <a:pt x="2127" y="5425"/>
                  </a:cubicBezTo>
                  <a:cubicBezTo>
                    <a:pt x="2825" y="6265"/>
                    <a:pt x="3493" y="7176"/>
                    <a:pt x="4353" y="7862"/>
                  </a:cubicBezTo>
                  <a:cubicBezTo>
                    <a:pt x="4698" y="8134"/>
                    <a:pt x="5103" y="8421"/>
                    <a:pt x="5561" y="8434"/>
                  </a:cubicBezTo>
                  <a:cubicBezTo>
                    <a:pt x="5569" y="8435"/>
                    <a:pt x="5577" y="8435"/>
                    <a:pt x="5585" y="8435"/>
                  </a:cubicBezTo>
                  <a:cubicBezTo>
                    <a:pt x="6002" y="8435"/>
                    <a:pt x="6334" y="8196"/>
                    <a:pt x="6453" y="7792"/>
                  </a:cubicBezTo>
                  <a:cubicBezTo>
                    <a:pt x="6701" y="6979"/>
                    <a:pt x="6467" y="6073"/>
                    <a:pt x="6137" y="5319"/>
                  </a:cubicBezTo>
                  <a:cubicBezTo>
                    <a:pt x="5742" y="4411"/>
                    <a:pt x="5179" y="3555"/>
                    <a:pt x="4570" y="2777"/>
                  </a:cubicBezTo>
                  <a:cubicBezTo>
                    <a:pt x="3991" y="2037"/>
                    <a:pt x="3374" y="1283"/>
                    <a:pt x="2608" y="736"/>
                  </a:cubicBezTo>
                  <a:cubicBezTo>
                    <a:pt x="2272" y="449"/>
                    <a:pt x="1818" y="279"/>
                    <a:pt x="1419" y="113"/>
                  </a:cubicBezTo>
                  <a:cubicBezTo>
                    <a:pt x="1252" y="45"/>
                    <a:pt x="1069" y="0"/>
                    <a:pt x="889"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5"/>
            <p:cNvSpPr/>
            <p:nvPr/>
          </p:nvSpPr>
          <p:spPr>
            <a:xfrm>
              <a:off x="5890200" y="4637350"/>
              <a:ext cx="175025" cy="157625"/>
            </a:xfrm>
            <a:custGeom>
              <a:avLst/>
              <a:gdLst/>
              <a:ahLst/>
              <a:cxnLst/>
              <a:rect l="l" t="t" r="r" b="b"/>
              <a:pathLst>
                <a:path w="7001" h="6305" extrusionOk="0">
                  <a:moveTo>
                    <a:pt x="3736" y="0"/>
                  </a:moveTo>
                  <a:cubicBezTo>
                    <a:pt x="3523" y="0"/>
                    <a:pt x="3308" y="23"/>
                    <a:pt x="3092" y="70"/>
                  </a:cubicBezTo>
                  <a:cubicBezTo>
                    <a:pt x="2107" y="287"/>
                    <a:pt x="1215" y="949"/>
                    <a:pt x="741" y="1871"/>
                  </a:cubicBezTo>
                  <a:cubicBezTo>
                    <a:pt x="639" y="2079"/>
                    <a:pt x="554" y="2292"/>
                    <a:pt x="497" y="2513"/>
                  </a:cubicBezTo>
                  <a:cubicBezTo>
                    <a:pt x="0" y="4442"/>
                    <a:pt x="1709" y="6112"/>
                    <a:pt x="3481" y="6290"/>
                  </a:cubicBezTo>
                  <a:cubicBezTo>
                    <a:pt x="3578" y="6300"/>
                    <a:pt x="3674" y="6304"/>
                    <a:pt x="3768" y="6304"/>
                  </a:cubicBezTo>
                  <a:cubicBezTo>
                    <a:pt x="4800" y="6304"/>
                    <a:pt x="5666" y="5742"/>
                    <a:pt x="6197" y="4943"/>
                  </a:cubicBezTo>
                  <a:cubicBezTo>
                    <a:pt x="6845" y="3968"/>
                    <a:pt x="7000" y="2638"/>
                    <a:pt x="6368" y="1541"/>
                  </a:cubicBezTo>
                  <a:cubicBezTo>
                    <a:pt x="5818" y="589"/>
                    <a:pt x="4818" y="0"/>
                    <a:pt x="3736" y="0"/>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5"/>
            <p:cNvSpPr/>
            <p:nvPr/>
          </p:nvSpPr>
          <p:spPr>
            <a:xfrm>
              <a:off x="5903125" y="4641625"/>
              <a:ext cx="145800" cy="150425"/>
            </a:xfrm>
            <a:custGeom>
              <a:avLst/>
              <a:gdLst/>
              <a:ahLst/>
              <a:cxnLst/>
              <a:rect l="l" t="t" r="r" b="b"/>
              <a:pathLst>
                <a:path w="5832" h="6017" extrusionOk="0">
                  <a:moveTo>
                    <a:pt x="2538" y="1"/>
                  </a:moveTo>
                  <a:cubicBezTo>
                    <a:pt x="2789" y="429"/>
                    <a:pt x="2855" y="1022"/>
                    <a:pt x="2822" y="1486"/>
                  </a:cubicBezTo>
                  <a:cubicBezTo>
                    <a:pt x="2809" y="1694"/>
                    <a:pt x="2753" y="1920"/>
                    <a:pt x="2651" y="2105"/>
                  </a:cubicBezTo>
                  <a:cubicBezTo>
                    <a:pt x="2614" y="2118"/>
                    <a:pt x="2575" y="2128"/>
                    <a:pt x="2535" y="2138"/>
                  </a:cubicBezTo>
                  <a:cubicBezTo>
                    <a:pt x="2485" y="2148"/>
                    <a:pt x="2436" y="2153"/>
                    <a:pt x="2386" y="2153"/>
                  </a:cubicBezTo>
                  <a:cubicBezTo>
                    <a:pt x="2341" y="2153"/>
                    <a:pt x="2296" y="2149"/>
                    <a:pt x="2252" y="2141"/>
                  </a:cubicBezTo>
                  <a:cubicBezTo>
                    <a:pt x="2015" y="1773"/>
                    <a:pt x="1847" y="1328"/>
                    <a:pt x="1739" y="966"/>
                  </a:cubicBezTo>
                  <a:cubicBezTo>
                    <a:pt x="1103" y="1493"/>
                    <a:pt x="0" y="2609"/>
                    <a:pt x="576" y="3442"/>
                  </a:cubicBezTo>
                  <a:cubicBezTo>
                    <a:pt x="728" y="3284"/>
                    <a:pt x="912" y="3195"/>
                    <a:pt x="1113" y="3159"/>
                  </a:cubicBezTo>
                  <a:lnTo>
                    <a:pt x="1113" y="3159"/>
                  </a:lnTo>
                  <a:cubicBezTo>
                    <a:pt x="1067" y="3449"/>
                    <a:pt x="1067" y="3745"/>
                    <a:pt x="1107" y="4034"/>
                  </a:cubicBezTo>
                  <a:cubicBezTo>
                    <a:pt x="1112" y="4071"/>
                    <a:pt x="1145" y="4091"/>
                    <a:pt x="1178" y="4091"/>
                  </a:cubicBezTo>
                  <a:cubicBezTo>
                    <a:pt x="1207" y="4091"/>
                    <a:pt x="1236" y="4076"/>
                    <a:pt x="1245" y="4044"/>
                  </a:cubicBezTo>
                  <a:cubicBezTo>
                    <a:pt x="1330" y="3712"/>
                    <a:pt x="1479" y="3435"/>
                    <a:pt x="1666" y="3172"/>
                  </a:cubicBezTo>
                  <a:cubicBezTo>
                    <a:pt x="1887" y="3221"/>
                    <a:pt x="2101" y="3317"/>
                    <a:pt x="2278" y="3438"/>
                  </a:cubicBezTo>
                  <a:cubicBezTo>
                    <a:pt x="2776" y="3781"/>
                    <a:pt x="3079" y="4390"/>
                    <a:pt x="2842" y="4973"/>
                  </a:cubicBezTo>
                  <a:cubicBezTo>
                    <a:pt x="3039" y="5035"/>
                    <a:pt x="3217" y="5171"/>
                    <a:pt x="3375" y="5295"/>
                  </a:cubicBezTo>
                  <a:cubicBezTo>
                    <a:pt x="3596" y="5473"/>
                    <a:pt x="3803" y="5677"/>
                    <a:pt x="3971" y="5905"/>
                  </a:cubicBezTo>
                  <a:cubicBezTo>
                    <a:pt x="3997" y="5938"/>
                    <a:pt x="4023" y="5973"/>
                    <a:pt x="4047" y="6017"/>
                  </a:cubicBezTo>
                  <a:cubicBezTo>
                    <a:pt x="4178" y="5973"/>
                    <a:pt x="4304" y="5924"/>
                    <a:pt x="4429" y="5868"/>
                  </a:cubicBezTo>
                  <a:cubicBezTo>
                    <a:pt x="4122" y="5434"/>
                    <a:pt x="3747" y="5042"/>
                    <a:pt x="3329" y="4716"/>
                  </a:cubicBezTo>
                  <a:cubicBezTo>
                    <a:pt x="3319" y="4706"/>
                    <a:pt x="3309" y="4689"/>
                    <a:pt x="3309" y="4677"/>
                  </a:cubicBezTo>
                  <a:cubicBezTo>
                    <a:pt x="3365" y="4387"/>
                    <a:pt x="3375" y="4090"/>
                    <a:pt x="3441" y="3800"/>
                  </a:cubicBezTo>
                  <a:cubicBezTo>
                    <a:pt x="3194" y="3751"/>
                    <a:pt x="2950" y="3695"/>
                    <a:pt x="2704" y="3642"/>
                  </a:cubicBezTo>
                  <a:cubicBezTo>
                    <a:pt x="2670" y="3636"/>
                    <a:pt x="2664" y="3593"/>
                    <a:pt x="2680" y="3570"/>
                  </a:cubicBezTo>
                  <a:cubicBezTo>
                    <a:pt x="2838" y="3277"/>
                    <a:pt x="3075" y="3046"/>
                    <a:pt x="3356" y="2879"/>
                  </a:cubicBezTo>
                  <a:lnTo>
                    <a:pt x="3356" y="2879"/>
                  </a:lnTo>
                  <a:cubicBezTo>
                    <a:pt x="3350" y="2879"/>
                    <a:pt x="3344" y="2879"/>
                    <a:pt x="3339" y="2879"/>
                  </a:cubicBezTo>
                  <a:cubicBezTo>
                    <a:pt x="3161" y="2879"/>
                    <a:pt x="2999" y="2830"/>
                    <a:pt x="2851" y="2747"/>
                  </a:cubicBezTo>
                  <a:cubicBezTo>
                    <a:pt x="3049" y="2434"/>
                    <a:pt x="3306" y="2187"/>
                    <a:pt x="3596" y="1957"/>
                  </a:cubicBezTo>
                  <a:cubicBezTo>
                    <a:pt x="3699" y="1916"/>
                    <a:pt x="3825" y="1883"/>
                    <a:pt x="3943" y="1883"/>
                  </a:cubicBezTo>
                  <a:cubicBezTo>
                    <a:pt x="4005" y="1883"/>
                    <a:pt x="4065" y="1892"/>
                    <a:pt x="4119" y="1914"/>
                  </a:cubicBezTo>
                  <a:cubicBezTo>
                    <a:pt x="4116" y="1904"/>
                    <a:pt x="4116" y="1897"/>
                    <a:pt x="4119" y="1888"/>
                  </a:cubicBezTo>
                  <a:cubicBezTo>
                    <a:pt x="4274" y="2029"/>
                    <a:pt x="4409" y="2191"/>
                    <a:pt x="4521" y="2395"/>
                  </a:cubicBezTo>
                  <a:cubicBezTo>
                    <a:pt x="4695" y="2718"/>
                    <a:pt x="4784" y="3083"/>
                    <a:pt x="4774" y="3449"/>
                  </a:cubicBezTo>
                  <a:cubicBezTo>
                    <a:pt x="4722" y="3619"/>
                    <a:pt x="4633" y="3777"/>
                    <a:pt x="4517" y="3926"/>
                  </a:cubicBezTo>
                  <a:cubicBezTo>
                    <a:pt x="4809" y="4125"/>
                    <a:pt x="5177" y="4248"/>
                    <a:pt x="5537" y="4248"/>
                  </a:cubicBezTo>
                  <a:cubicBezTo>
                    <a:pt x="5636" y="4248"/>
                    <a:pt x="5735" y="4239"/>
                    <a:pt x="5831" y="4219"/>
                  </a:cubicBezTo>
                  <a:cubicBezTo>
                    <a:pt x="5752" y="4195"/>
                    <a:pt x="5673" y="4173"/>
                    <a:pt x="5594" y="4146"/>
                  </a:cubicBezTo>
                  <a:cubicBezTo>
                    <a:pt x="5275" y="4034"/>
                    <a:pt x="5015" y="3886"/>
                    <a:pt x="4926" y="3543"/>
                  </a:cubicBezTo>
                  <a:cubicBezTo>
                    <a:pt x="4919" y="3508"/>
                    <a:pt x="4912" y="3472"/>
                    <a:pt x="4903" y="3435"/>
                  </a:cubicBezTo>
                  <a:cubicBezTo>
                    <a:pt x="4919" y="3043"/>
                    <a:pt x="4827" y="2654"/>
                    <a:pt x="4636" y="2309"/>
                  </a:cubicBezTo>
                  <a:cubicBezTo>
                    <a:pt x="4531" y="2118"/>
                    <a:pt x="4389" y="1920"/>
                    <a:pt x="4218" y="1756"/>
                  </a:cubicBezTo>
                  <a:cubicBezTo>
                    <a:pt x="4201" y="1634"/>
                    <a:pt x="4221" y="1499"/>
                    <a:pt x="4287" y="1347"/>
                  </a:cubicBezTo>
                  <a:cubicBezTo>
                    <a:pt x="4297" y="1322"/>
                    <a:pt x="4318" y="1308"/>
                    <a:pt x="4343" y="1308"/>
                  </a:cubicBezTo>
                  <a:cubicBezTo>
                    <a:pt x="4349" y="1308"/>
                    <a:pt x="4356" y="1309"/>
                    <a:pt x="4363" y="1311"/>
                  </a:cubicBezTo>
                  <a:cubicBezTo>
                    <a:pt x="4392" y="1315"/>
                    <a:pt x="4719" y="1367"/>
                    <a:pt x="4883" y="1443"/>
                  </a:cubicBezTo>
                  <a:cubicBezTo>
                    <a:pt x="4324" y="696"/>
                    <a:pt x="3356" y="409"/>
                    <a:pt x="253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5"/>
            <p:cNvSpPr/>
            <p:nvPr/>
          </p:nvSpPr>
          <p:spPr>
            <a:xfrm>
              <a:off x="5896525" y="4587600"/>
              <a:ext cx="180775" cy="252525"/>
            </a:xfrm>
            <a:custGeom>
              <a:avLst/>
              <a:gdLst/>
              <a:ahLst/>
              <a:cxnLst/>
              <a:rect l="l" t="t" r="r" b="b"/>
              <a:pathLst>
                <a:path w="7231" h="10101" extrusionOk="0">
                  <a:moveTo>
                    <a:pt x="227" y="1"/>
                  </a:moveTo>
                  <a:cubicBezTo>
                    <a:pt x="151" y="1"/>
                    <a:pt x="75" y="7"/>
                    <a:pt x="0" y="22"/>
                  </a:cubicBezTo>
                  <a:cubicBezTo>
                    <a:pt x="274" y="443"/>
                    <a:pt x="570" y="849"/>
                    <a:pt x="870" y="1250"/>
                  </a:cubicBezTo>
                  <a:cubicBezTo>
                    <a:pt x="923" y="1239"/>
                    <a:pt x="978" y="1235"/>
                    <a:pt x="1033" y="1235"/>
                  </a:cubicBezTo>
                  <a:cubicBezTo>
                    <a:pt x="1233" y="1235"/>
                    <a:pt x="1441" y="1297"/>
                    <a:pt x="1627" y="1362"/>
                  </a:cubicBezTo>
                  <a:cubicBezTo>
                    <a:pt x="2015" y="1497"/>
                    <a:pt x="2378" y="1651"/>
                    <a:pt x="2684" y="1935"/>
                  </a:cubicBezTo>
                  <a:cubicBezTo>
                    <a:pt x="2971" y="2198"/>
                    <a:pt x="3234" y="2488"/>
                    <a:pt x="3494" y="2771"/>
                  </a:cubicBezTo>
                  <a:cubicBezTo>
                    <a:pt x="4050" y="3373"/>
                    <a:pt x="4574" y="4013"/>
                    <a:pt x="5015" y="4704"/>
                  </a:cubicBezTo>
                  <a:cubicBezTo>
                    <a:pt x="5401" y="5313"/>
                    <a:pt x="5720" y="5968"/>
                    <a:pt x="5934" y="6657"/>
                  </a:cubicBezTo>
                  <a:cubicBezTo>
                    <a:pt x="6042" y="7008"/>
                    <a:pt x="6121" y="7371"/>
                    <a:pt x="6168" y="7736"/>
                  </a:cubicBezTo>
                  <a:cubicBezTo>
                    <a:pt x="6211" y="8082"/>
                    <a:pt x="6273" y="8507"/>
                    <a:pt x="6128" y="8836"/>
                  </a:cubicBezTo>
                  <a:cubicBezTo>
                    <a:pt x="6062" y="8981"/>
                    <a:pt x="5957" y="9090"/>
                    <a:pt x="5828" y="9169"/>
                  </a:cubicBezTo>
                  <a:cubicBezTo>
                    <a:pt x="5875" y="9264"/>
                    <a:pt x="5918" y="9356"/>
                    <a:pt x="5960" y="9452"/>
                  </a:cubicBezTo>
                  <a:cubicBezTo>
                    <a:pt x="6059" y="9669"/>
                    <a:pt x="6151" y="9886"/>
                    <a:pt x="6257" y="10101"/>
                  </a:cubicBezTo>
                  <a:cubicBezTo>
                    <a:pt x="6579" y="9995"/>
                    <a:pt x="6826" y="9745"/>
                    <a:pt x="6931" y="9389"/>
                  </a:cubicBezTo>
                  <a:cubicBezTo>
                    <a:pt x="7231" y="8408"/>
                    <a:pt x="6948" y="7315"/>
                    <a:pt x="6553" y="6409"/>
                  </a:cubicBezTo>
                  <a:cubicBezTo>
                    <a:pt x="6072" y="5313"/>
                    <a:pt x="5398" y="4282"/>
                    <a:pt x="4663" y="3344"/>
                  </a:cubicBezTo>
                  <a:cubicBezTo>
                    <a:pt x="3965" y="2455"/>
                    <a:pt x="3161" y="1639"/>
                    <a:pt x="2240" y="980"/>
                  </a:cubicBezTo>
                  <a:cubicBezTo>
                    <a:pt x="1831" y="634"/>
                    <a:pt x="1348" y="335"/>
                    <a:pt x="866" y="137"/>
                  </a:cubicBezTo>
                  <a:cubicBezTo>
                    <a:pt x="665" y="55"/>
                    <a:pt x="443" y="1"/>
                    <a:pt x="227"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5"/>
            <p:cNvSpPr/>
            <p:nvPr/>
          </p:nvSpPr>
          <p:spPr>
            <a:xfrm>
              <a:off x="5913400" y="4612300"/>
              <a:ext cx="146800" cy="207900"/>
            </a:xfrm>
            <a:custGeom>
              <a:avLst/>
              <a:gdLst/>
              <a:ahLst/>
              <a:cxnLst/>
              <a:rect l="l" t="t" r="r" b="b"/>
              <a:pathLst>
                <a:path w="5872" h="8316" extrusionOk="0">
                  <a:moveTo>
                    <a:pt x="60" y="1"/>
                  </a:moveTo>
                  <a:cubicBezTo>
                    <a:pt x="40" y="1"/>
                    <a:pt x="20" y="1"/>
                    <a:pt x="1" y="2"/>
                  </a:cubicBezTo>
                  <a:cubicBezTo>
                    <a:pt x="251" y="341"/>
                    <a:pt x="504" y="680"/>
                    <a:pt x="748" y="1026"/>
                  </a:cubicBezTo>
                  <a:cubicBezTo>
                    <a:pt x="910" y="1029"/>
                    <a:pt x="1074" y="1078"/>
                    <a:pt x="1219" y="1131"/>
                  </a:cubicBezTo>
                  <a:cubicBezTo>
                    <a:pt x="1545" y="1243"/>
                    <a:pt x="1845" y="1371"/>
                    <a:pt x="2098" y="1605"/>
                  </a:cubicBezTo>
                  <a:cubicBezTo>
                    <a:pt x="2335" y="1823"/>
                    <a:pt x="2553" y="2063"/>
                    <a:pt x="2770" y="2300"/>
                  </a:cubicBezTo>
                  <a:cubicBezTo>
                    <a:pt x="3234" y="2800"/>
                    <a:pt x="3668" y="3330"/>
                    <a:pt x="4031" y="3907"/>
                  </a:cubicBezTo>
                  <a:cubicBezTo>
                    <a:pt x="4354" y="4411"/>
                    <a:pt x="4620" y="4954"/>
                    <a:pt x="4794" y="5526"/>
                  </a:cubicBezTo>
                  <a:cubicBezTo>
                    <a:pt x="4887" y="5820"/>
                    <a:pt x="4952" y="6119"/>
                    <a:pt x="4992" y="6423"/>
                  </a:cubicBezTo>
                  <a:cubicBezTo>
                    <a:pt x="5028" y="6709"/>
                    <a:pt x="5078" y="7061"/>
                    <a:pt x="4956" y="7335"/>
                  </a:cubicBezTo>
                  <a:cubicBezTo>
                    <a:pt x="4923" y="7414"/>
                    <a:pt x="4870" y="7482"/>
                    <a:pt x="4811" y="7535"/>
                  </a:cubicBezTo>
                  <a:cubicBezTo>
                    <a:pt x="4956" y="7792"/>
                    <a:pt x="5094" y="8052"/>
                    <a:pt x="5220" y="8316"/>
                  </a:cubicBezTo>
                  <a:cubicBezTo>
                    <a:pt x="5410" y="8210"/>
                    <a:pt x="5555" y="8029"/>
                    <a:pt x="5624" y="7792"/>
                  </a:cubicBezTo>
                  <a:cubicBezTo>
                    <a:pt x="5872" y="6979"/>
                    <a:pt x="5638" y="6073"/>
                    <a:pt x="5308" y="5319"/>
                  </a:cubicBezTo>
                  <a:cubicBezTo>
                    <a:pt x="4913" y="4411"/>
                    <a:pt x="4350" y="3555"/>
                    <a:pt x="3741" y="2777"/>
                  </a:cubicBezTo>
                  <a:cubicBezTo>
                    <a:pt x="3162" y="2037"/>
                    <a:pt x="2545" y="1283"/>
                    <a:pt x="1779" y="736"/>
                  </a:cubicBezTo>
                  <a:cubicBezTo>
                    <a:pt x="1443" y="449"/>
                    <a:pt x="989" y="279"/>
                    <a:pt x="590" y="113"/>
                  </a:cubicBezTo>
                  <a:cubicBezTo>
                    <a:pt x="421" y="42"/>
                    <a:pt x="239" y="1"/>
                    <a:pt x="60"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5" name="Google Shape;2395;p25"/>
          <p:cNvGrpSpPr/>
          <p:nvPr/>
        </p:nvGrpSpPr>
        <p:grpSpPr>
          <a:xfrm flipH="1">
            <a:off x="229126" y="5870931"/>
            <a:ext cx="534029" cy="534131"/>
            <a:chOff x="5715100" y="2545000"/>
            <a:chExt cx="379750" cy="379750"/>
          </a:xfrm>
        </p:grpSpPr>
        <p:sp>
          <p:nvSpPr>
            <p:cNvPr id="2396" name="Google Shape;2396;p25"/>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5"/>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5"/>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5"/>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5"/>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5"/>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5"/>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5"/>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25"/>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25"/>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5"/>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5"/>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5"/>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5"/>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5"/>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5"/>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5"/>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5"/>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5"/>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5"/>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5"/>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5"/>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5"/>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5"/>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5"/>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5"/>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2" name="Google Shape;2422;p25"/>
          <p:cNvGrpSpPr/>
          <p:nvPr/>
        </p:nvGrpSpPr>
        <p:grpSpPr>
          <a:xfrm rot="4500040" flipH="1">
            <a:off x="185399" y="3568517"/>
            <a:ext cx="52899" cy="255259"/>
            <a:chOff x="2785650" y="3828250"/>
            <a:chExt cx="39675" cy="191450"/>
          </a:xfrm>
        </p:grpSpPr>
        <p:sp>
          <p:nvSpPr>
            <p:cNvPr id="2423" name="Google Shape;2423;p25"/>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5"/>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5"/>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25"/>
          <p:cNvGrpSpPr/>
          <p:nvPr/>
        </p:nvGrpSpPr>
        <p:grpSpPr>
          <a:xfrm flipH="1">
            <a:off x="141642" y="114651"/>
            <a:ext cx="140433" cy="371333"/>
            <a:chOff x="2581525" y="3787700"/>
            <a:chExt cx="105325" cy="278500"/>
          </a:xfrm>
        </p:grpSpPr>
        <p:sp>
          <p:nvSpPr>
            <p:cNvPr id="2427" name="Google Shape;2427;p25"/>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5"/>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5"/>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5"/>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1" name="Google Shape;2431;p25"/>
          <p:cNvSpPr/>
          <p:nvPr/>
        </p:nvSpPr>
        <p:spPr>
          <a:xfrm rot="4500040" flipH="1">
            <a:off x="1523629" y="51183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2" name="Google Shape;2432;p25"/>
          <p:cNvSpPr/>
          <p:nvPr/>
        </p:nvSpPr>
        <p:spPr>
          <a:xfrm rot="4500040" flipH="1">
            <a:off x="161196" y="19321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3" name="Google Shape;2433;p25"/>
          <p:cNvSpPr/>
          <p:nvPr/>
        </p:nvSpPr>
        <p:spPr>
          <a:xfrm rot="4500040" flipH="1">
            <a:off x="119629" y="55442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4" name="Google Shape;2434;p25"/>
          <p:cNvSpPr/>
          <p:nvPr/>
        </p:nvSpPr>
        <p:spPr>
          <a:xfrm flipH="1">
            <a:off x="355999" y="26297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5" name="Google Shape;2435;p25"/>
          <p:cNvSpPr/>
          <p:nvPr/>
        </p:nvSpPr>
        <p:spPr>
          <a:xfrm flipH="1">
            <a:off x="495665" y="47188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6" name="Google Shape;2436;p25"/>
          <p:cNvSpPr/>
          <p:nvPr/>
        </p:nvSpPr>
        <p:spPr>
          <a:xfrm flipH="1">
            <a:off x="1763549" y="64050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7" name="Google Shape;2437;p25"/>
          <p:cNvSpPr/>
          <p:nvPr/>
        </p:nvSpPr>
        <p:spPr>
          <a:xfrm flipH="1">
            <a:off x="168283" y="10323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8" name="Google Shape;2438;p25"/>
          <p:cNvSpPr/>
          <p:nvPr/>
        </p:nvSpPr>
        <p:spPr>
          <a:xfrm flipH="1">
            <a:off x="1022699" y="56967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9" name="Google Shape;2439;p25"/>
          <p:cNvSpPr/>
          <p:nvPr/>
        </p:nvSpPr>
        <p:spPr>
          <a:xfrm flipH="1">
            <a:off x="1053165" y="4170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0" name="Google Shape;2440;p25"/>
          <p:cNvSpPr/>
          <p:nvPr/>
        </p:nvSpPr>
        <p:spPr>
          <a:xfrm rot="4500040" flipH="1">
            <a:off x="895363" y="51625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1" name="Google Shape;2441;p25"/>
          <p:cNvSpPr/>
          <p:nvPr/>
        </p:nvSpPr>
        <p:spPr>
          <a:xfrm flipH="1">
            <a:off x="1088532" y="64267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2" name="Google Shape;2442;p25"/>
          <p:cNvSpPr/>
          <p:nvPr/>
        </p:nvSpPr>
        <p:spPr>
          <a:xfrm rot="4500040" flipH="1">
            <a:off x="116629" y="65607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3" name="Google Shape;2443;p25"/>
          <p:cNvSpPr/>
          <p:nvPr/>
        </p:nvSpPr>
        <p:spPr>
          <a:xfrm flipH="1">
            <a:off x="1562499" y="55994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4" name="Google Shape;2444;p25"/>
          <p:cNvSpPr/>
          <p:nvPr/>
        </p:nvSpPr>
        <p:spPr>
          <a:xfrm rot="4500040" flipH="1">
            <a:off x="1231596" y="45431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5" name="Google Shape;2445;p25"/>
          <p:cNvSpPr/>
          <p:nvPr/>
        </p:nvSpPr>
        <p:spPr>
          <a:xfrm flipH="1">
            <a:off x="135216" y="4170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6" name="Google Shape;2446;p25"/>
          <p:cNvSpPr/>
          <p:nvPr/>
        </p:nvSpPr>
        <p:spPr>
          <a:xfrm rot="4500040" flipH="1">
            <a:off x="877629" y="35697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7" name="Google Shape;2447;p25"/>
          <p:cNvSpPr/>
          <p:nvPr/>
        </p:nvSpPr>
        <p:spPr>
          <a:xfrm flipH="1">
            <a:off x="168265" y="31348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8" name="Google Shape;2448;p25"/>
          <p:cNvSpPr/>
          <p:nvPr/>
        </p:nvSpPr>
        <p:spPr>
          <a:xfrm rot="4500040" flipH="1">
            <a:off x="101929" y="49160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49" name="Google Shape;2449;p25"/>
          <p:cNvSpPr/>
          <p:nvPr/>
        </p:nvSpPr>
        <p:spPr>
          <a:xfrm flipH="1">
            <a:off x="675849" y="29225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0" name="Google Shape;2450;p25"/>
          <p:cNvSpPr/>
          <p:nvPr/>
        </p:nvSpPr>
        <p:spPr>
          <a:xfrm rot="4500040" flipH="1">
            <a:off x="72729" y="23303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1" name="Google Shape;2451;p25"/>
          <p:cNvSpPr/>
          <p:nvPr/>
        </p:nvSpPr>
        <p:spPr>
          <a:xfrm rot="4500040" flipH="1">
            <a:off x="550563" y="21622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2" name="Google Shape;2452;p25"/>
          <p:cNvSpPr/>
          <p:nvPr/>
        </p:nvSpPr>
        <p:spPr>
          <a:xfrm rot="4500040" flipH="1">
            <a:off x="3163" y="8797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53" name="Google Shape;2453;p25"/>
          <p:cNvGrpSpPr/>
          <p:nvPr/>
        </p:nvGrpSpPr>
        <p:grpSpPr>
          <a:xfrm flipH="1">
            <a:off x="438054" y="5127475"/>
            <a:ext cx="260247" cy="260191"/>
            <a:chOff x="5242300" y="323400"/>
            <a:chExt cx="228500" cy="228425"/>
          </a:xfrm>
        </p:grpSpPr>
        <p:sp>
          <p:nvSpPr>
            <p:cNvPr id="2454" name="Google Shape;2454;p25"/>
            <p:cNvSpPr/>
            <p:nvPr/>
          </p:nvSpPr>
          <p:spPr>
            <a:xfrm>
              <a:off x="5242300" y="323400"/>
              <a:ext cx="228500" cy="228425"/>
            </a:xfrm>
            <a:custGeom>
              <a:avLst/>
              <a:gdLst/>
              <a:ahLst/>
              <a:cxnLst/>
              <a:rect l="l" t="t" r="r" b="b"/>
              <a:pathLst>
                <a:path w="9140" h="9137" extrusionOk="0">
                  <a:moveTo>
                    <a:pt x="4570" y="0"/>
                  </a:moveTo>
                  <a:cubicBezTo>
                    <a:pt x="2045" y="0"/>
                    <a:pt x="0" y="2045"/>
                    <a:pt x="0" y="4570"/>
                  </a:cubicBezTo>
                  <a:cubicBezTo>
                    <a:pt x="0" y="7093"/>
                    <a:pt x="2045" y="9137"/>
                    <a:pt x="4570" y="9137"/>
                  </a:cubicBezTo>
                  <a:cubicBezTo>
                    <a:pt x="7096" y="9137"/>
                    <a:pt x="9140" y="7093"/>
                    <a:pt x="9140" y="4570"/>
                  </a:cubicBezTo>
                  <a:cubicBezTo>
                    <a:pt x="9140" y="2045"/>
                    <a:pt x="7096" y="0"/>
                    <a:pt x="4570"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25"/>
            <p:cNvSpPr/>
            <p:nvPr/>
          </p:nvSpPr>
          <p:spPr>
            <a:xfrm>
              <a:off x="5276300" y="431100"/>
              <a:ext cx="164150" cy="118800"/>
            </a:xfrm>
            <a:custGeom>
              <a:avLst/>
              <a:gdLst/>
              <a:ahLst/>
              <a:cxnLst/>
              <a:rect l="l" t="t" r="r" b="b"/>
              <a:pathLst>
                <a:path w="6566" h="4752" extrusionOk="0">
                  <a:moveTo>
                    <a:pt x="5031" y="431"/>
                  </a:moveTo>
                  <a:cubicBezTo>
                    <a:pt x="5113" y="598"/>
                    <a:pt x="5394" y="513"/>
                    <a:pt x="5397" y="671"/>
                  </a:cubicBezTo>
                  <a:cubicBezTo>
                    <a:pt x="5207" y="846"/>
                    <a:pt x="5082" y="901"/>
                    <a:pt x="4985" y="901"/>
                  </a:cubicBezTo>
                  <a:cubicBezTo>
                    <a:pt x="4860" y="901"/>
                    <a:pt x="4784" y="808"/>
                    <a:pt x="4682" y="759"/>
                  </a:cubicBezTo>
                  <a:cubicBezTo>
                    <a:pt x="4797" y="634"/>
                    <a:pt x="4900" y="490"/>
                    <a:pt x="5031" y="431"/>
                  </a:cubicBezTo>
                  <a:close/>
                  <a:moveTo>
                    <a:pt x="3275" y="2311"/>
                  </a:moveTo>
                  <a:cubicBezTo>
                    <a:pt x="3335" y="2311"/>
                    <a:pt x="3392" y="2350"/>
                    <a:pt x="3447" y="2376"/>
                  </a:cubicBezTo>
                  <a:cubicBezTo>
                    <a:pt x="3509" y="2407"/>
                    <a:pt x="3580" y="2423"/>
                    <a:pt x="3649" y="2423"/>
                  </a:cubicBezTo>
                  <a:cubicBezTo>
                    <a:pt x="3675" y="2423"/>
                    <a:pt x="3702" y="2420"/>
                    <a:pt x="3727" y="2416"/>
                  </a:cubicBezTo>
                  <a:cubicBezTo>
                    <a:pt x="3752" y="2410"/>
                    <a:pt x="3779" y="2404"/>
                    <a:pt x="3804" y="2404"/>
                  </a:cubicBezTo>
                  <a:cubicBezTo>
                    <a:pt x="3826" y="2404"/>
                    <a:pt x="3845" y="2409"/>
                    <a:pt x="3862" y="2422"/>
                  </a:cubicBezTo>
                  <a:cubicBezTo>
                    <a:pt x="3888" y="2442"/>
                    <a:pt x="3895" y="2481"/>
                    <a:pt x="3885" y="2514"/>
                  </a:cubicBezTo>
                  <a:cubicBezTo>
                    <a:pt x="3872" y="2548"/>
                    <a:pt x="3849" y="2571"/>
                    <a:pt x="3819" y="2590"/>
                  </a:cubicBezTo>
                  <a:cubicBezTo>
                    <a:pt x="3816" y="2593"/>
                    <a:pt x="3809" y="2597"/>
                    <a:pt x="3806" y="2600"/>
                  </a:cubicBezTo>
                  <a:cubicBezTo>
                    <a:pt x="3750" y="2630"/>
                    <a:pt x="3684" y="2639"/>
                    <a:pt x="3622" y="2643"/>
                  </a:cubicBezTo>
                  <a:cubicBezTo>
                    <a:pt x="3612" y="2644"/>
                    <a:pt x="3601" y="2644"/>
                    <a:pt x="3591" y="2644"/>
                  </a:cubicBezTo>
                  <a:cubicBezTo>
                    <a:pt x="3441" y="2644"/>
                    <a:pt x="3293" y="2608"/>
                    <a:pt x="3144" y="2608"/>
                  </a:cubicBezTo>
                  <a:cubicBezTo>
                    <a:pt x="3123" y="2608"/>
                    <a:pt x="3103" y="2608"/>
                    <a:pt x="3082" y="2610"/>
                  </a:cubicBezTo>
                  <a:cubicBezTo>
                    <a:pt x="3039" y="2614"/>
                    <a:pt x="2994" y="2622"/>
                    <a:pt x="2949" y="2622"/>
                  </a:cubicBezTo>
                  <a:cubicBezTo>
                    <a:pt x="2922" y="2622"/>
                    <a:pt x="2894" y="2619"/>
                    <a:pt x="2868" y="2610"/>
                  </a:cubicBezTo>
                  <a:cubicBezTo>
                    <a:pt x="2740" y="2573"/>
                    <a:pt x="2733" y="2399"/>
                    <a:pt x="2863" y="2399"/>
                  </a:cubicBezTo>
                  <a:cubicBezTo>
                    <a:pt x="2874" y="2399"/>
                    <a:pt x="2885" y="2400"/>
                    <a:pt x="2897" y="2402"/>
                  </a:cubicBezTo>
                  <a:cubicBezTo>
                    <a:pt x="2939" y="2413"/>
                    <a:pt x="2980" y="2431"/>
                    <a:pt x="3021" y="2431"/>
                  </a:cubicBezTo>
                  <a:cubicBezTo>
                    <a:pt x="3029" y="2431"/>
                    <a:pt x="3038" y="2431"/>
                    <a:pt x="3046" y="2429"/>
                  </a:cubicBezTo>
                  <a:cubicBezTo>
                    <a:pt x="3125" y="2416"/>
                    <a:pt x="3171" y="2327"/>
                    <a:pt x="3250" y="2314"/>
                  </a:cubicBezTo>
                  <a:cubicBezTo>
                    <a:pt x="3258" y="2312"/>
                    <a:pt x="3266" y="2311"/>
                    <a:pt x="3275" y="2311"/>
                  </a:cubicBezTo>
                  <a:close/>
                  <a:moveTo>
                    <a:pt x="6338" y="3061"/>
                  </a:moveTo>
                  <a:cubicBezTo>
                    <a:pt x="6342" y="3061"/>
                    <a:pt x="6345" y="3061"/>
                    <a:pt x="6348" y="3061"/>
                  </a:cubicBezTo>
                  <a:cubicBezTo>
                    <a:pt x="6365" y="3113"/>
                    <a:pt x="6223" y="3209"/>
                    <a:pt x="6256" y="3256"/>
                  </a:cubicBezTo>
                  <a:cubicBezTo>
                    <a:pt x="6236" y="3263"/>
                    <a:pt x="6220" y="3267"/>
                    <a:pt x="6208" y="3267"/>
                  </a:cubicBezTo>
                  <a:cubicBezTo>
                    <a:pt x="6110" y="3267"/>
                    <a:pt x="6219" y="3061"/>
                    <a:pt x="6338" y="3061"/>
                  </a:cubicBezTo>
                  <a:close/>
                  <a:moveTo>
                    <a:pt x="4991" y="0"/>
                  </a:moveTo>
                  <a:cubicBezTo>
                    <a:pt x="4682" y="0"/>
                    <a:pt x="4371" y="85"/>
                    <a:pt x="4105" y="246"/>
                  </a:cubicBezTo>
                  <a:cubicBezTo>
                    <a:pt x="4139" y="318"/>
                    <a:pt x="4119" y="414"/>
                    <a:pt x="4056" y="470"/>
                  </a:cubicBezTo>
                  <a:cubicBezTo>
                    <a:pt x="4172" y="446"/>
                    <a:pt x="4287" y="427"/>
                    <a:pt x="4402" y="407"/>
                  </a:cubicBezTo>
                  <a:lnTo>
                    <a:pt x="4402" y="407"/>
                  </a:lnTo>
                  <a:cubicBezTo>
                    <a:pt x="4192" y="624"/>
                    <a:pt x="3882" y="707"/>
                    <a:pt x="3592" y="802"/>
                  </a:cubicBezTo>
                  <a:cubicBezTo>
                    <a:pt x="3306" y="898"/>
                    <a:pt x="3003" y="1033"/>
                    <a:pt x="2861" y="1303"/>
                  </a:cubicBezTo>
                  <a:cubicBezTo>
                    <a:pt x="2996" y="1233"/>
                    <a:pt x="3131" y="1165"/>
                    <a:pt x="3266" y="1095"/>
                  </a:cubicBezTo>
                  <a:lnTo>
                    <a:pt x="3266" y="1095"/>
                  </a:lnTo>
                  <a:cubicBezTo>
                    <a:pt x="3220" y="1290"/>
                    <a:pt x="3095" y="1464"/>
                    <a:pt x="2927" y="1569"/>
                  </a:cubicBezTo>
                  <a:cubicBezTo>
                    <a:pt x="2821" y="1632"/>
                    <a:pt x="2707" y="1668"/>
                    <a:pt x="2604" y="1730"/>
                  </a:cubicBezTo>
                  <a:cubicBezTo>
                    <a:pt x="2502" y="1797"/>
                    <a:pt x="2414" y="1902"/>
                    <a:pt x="2417" y="2024"/>
                  </a:cubicBezTo>
                  <a:cubicBezTo>
                    <a:pt x="2420" y="2133"/>
                    <a:pt x="2499" y="2238"/>
                    <a:pt x="2466" y="2343"/>
                  </a:cubicBezTo>
                  <a:cubicBezTo>
                    <a:pt x="2426" y="2461"/>
                    <a:pt x="2275" y="2488"/>
                    <a:pt x="2154" y="2501"/>
                  </a:cubicBezTo>
                  <a:cubicBezTo>
                    <a:pt x="1435" y="2580"/>
                    <a:pt x="741" y="2857"/>
                    <a:pt x="165" y="3291"/>
                  </a:cubicBezTo>
                  <a:cubicBezTo>
                    <a:pt x="105" y="3338"/>
                    <a:pt x="0" y="3387"/>
                    <a:pt x="20" y="3473"/>
                  </a:cubicBezTo>
                  <a:cubicBezTo>
                    <a:pt x="43" y="3561"/>
                    <a:pt x="128" y="3634"/>
                    <a:pt x="198" y="3690"/>
                  </a:cubicBezTo>
                  <a:cubicBezTo>
                    <a:pt x="882" y="4243"/>
                    <a:pt x="1725" y="4605"/>
                    <a:pt x="2601" y="4714"/>
                  </a:cubicBezTo>
                  <a:cubicBezTo>
                    <a:pt x="2799" y="4739"/>
                    <a:pt x="2999" y="4752"/>
                    <a:pt x="3199" y="4752"/>
                  </a:cubicBezTo>
                  <a:cubicBezTo>
                    <a:pt x="3882" y="4752"/>
                    <a:pt x="4563" y="4605"/>
                    <a:pt x="5183" y="4322"/>
                  </a:cubicBezTo>
                  <a:cubicBezTo>
                    <a:pt x="5650" y="4108"/>
                    <a:pt x="6091" y="3809"/>
                    <a:pt x="6381" y="3387"/>
                  </a:cubicBezTo>
                  <a:cubicBezTo>
                    <a:pt x="6388" y="3377"/>
                    <a:pt x="6397" y="3364"/>
                    <a:pt x="6404" y="3354"/>
                  </a:cubicBezTo>
                  <a:cubicBezTo>
                    <a:pt x="6503" y="3192"/>
                    <a:pt x="6565" y="2975"/>
                    <a:pt x="6433" y="2847"/>
                  </a:cubicBezTo>
                  <a:cubicBezTo>
                    <a:pt x="6377" y="2792"/>
                    <a:pt x="6305" y="2771"/>
                    <a:pt x="6227" y="2771"/>
                  </a:cubicBezTo>
                  <a:cubicBezTo>
                    <a:pt x="6124" y="2771"/>
                    <a:pt x="6011" y="2807"/>
                    <a:pt x="5913" y="2847"/>
                  </a:cubicBezTo>
                  <a:cubicBezTo>
                    <a:pt x="5920" y="2762"/>
                    <a:pt x="5927" y="2672"/>
                    <a:pt x="5933" y="2584"/>
                  </a:cubicBezTo>
                  <a:cubicBezTo>
                    <a:pt x="6151" y="2548"/>
                    <a:pt x="6358" y="2472"/>
                    <a:pt x="6549" y="2360"/>
                  </a:cubicBezTo>
                  <a:cubicBezTo>
                    <a:pt x="6384" y="2007"/>
                    <a:pt x="6094" y="1715"/>
                    <a:pt x="5745" y="1543"/>
                  </a:cubicBezTo>
                  <a:cubicBezTo>
                    <a:pt x="5762" y="1438"/>
                    <a:pt x="5834" y="1352"/>
                    <a:pt x="5883" y="1260"/>
                  </a:cubicBezTo>
                  <a:cubicBezTo>
                    <a:pt x="5933" y="1165"/>
                    <a:pt x="5956" y="1039"/>
                    <a:pt x="5883" y="960"/>
                  </a:cubicBezTo>
                  <a:cubicBezTo>
                    <a:pt x="5846" y="921"/>
                    <a:pt x="5797" y="906"/>
                    <a:pt x="5744" y="906"/>
                  </a:cubicBezTo>
                  <a:cubicBezTo>
                    <a:pt x="5673" y="906"/>
                    <a:pt x="5594" y="934"/>
                    <a:pt x="5528" y="964"/>
                  </a:cubicBezTo>
                  <a:cubicBezTo>
                    <a:pt x="5567" y="855"/>
                    <a:pt x="5611" y="747"/>
                    <a:pt x="5654" y="634"/>
                  </a:cubicBezTo>
                  <a:cubicBezTo>
                    <a:pt x="5666" y="601"/>
                    <a:pt x="5680" y="562"/>
                    <a:pt x="5670" y="525"/>
                  </a:cubicBezTo>
                  <a:cubicBezTo>
                    <a:pt x="5660" y="473"/>
                    <a:pt x="5607" y="440"/>
                    <a:pt x="5564" y="411"/>
                  </a:cubicBezTo>
                  <a:cubicBezTo>
                    <a:pt x="5446" y="322"/>
                    <a:pt x="5367" y="183"/>
                    <a:pt x="5347" y="39"/>
                  </a:cubicBezTo>
                  <a:cubicBezTo>
                    <a:pt x="5230" y="13"/>
                    <a:pt x="5110" y="0"/>
                    <a:pt x="4991" y="0"/>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25"/>
            <p:cNvSpPr/>
            <p:nvPr/>
          </p:nvSpPr>
          <p:spPr>
            <a:xfrm>
              <a:off x="5249625" y="374425"/>
              <a:ext cx="213700" cy="23150"/>
            </a:xfrm>
            <a:custGeom>
              <a:avLst/>
              <a:gdLst/>
              <a:ahLst/>
              <a:cxnLst/>
              <a:rect l="l" t="t" r="r" b="b"/>
              <a:pathLst>
                <a:path w="8548" h="926" extrusionOk="0">
                  <a:moveTo>
                    <a:pt x="4455" y="3"/>
                  </a:moveTo>
                  <a:cubicBezTo>
                    <a:pt x="4379" y="3"/>
                    <a:pt x="4304" y="3"/>
                    <a:pt x="4228" y="4"/>
                  </a:cubicBezTo>
                  <a:cubicBezTo>
                    <a:pt x="2967" y="11"/>
                    <a:pt x="1633" y="1"/>
                    <a:pt x="366" y="175"/>
                  </a:cubicBezTo>
                  <a:cubicBezTo>
                    <a:pt x="221" y="412"/>
                    <a:pt x="99" y="663"/>
                    <a:pt x="0" y="926"/>
                  </a:cubicBezTo>
                  <a:cubicBezTo>
                    <a:pt x="13" y="926"/>
                    <a:pt x="26" y="926"/>
                    <a:pt x="39" y="926"/>
                  </a:cubicBezTo>
                  <a:cubicBezTo>
                    <a:pt x="1491" y="926"/>
                    <a:pt x="2953" y="748"/>
                    <a:pt x="4406" y="745"/>
                  </a:cubicBezTo>
                  <a:cubicBezTo>
                    <a:pt x="4441" y="745"/>
                    <a:pt x="4476" y="745"/>
                    <a:pt x="4511" y="745"/>
                  </a:cubicBezTo>
                  <a:cubicBezTo>
                    <a:pt x="5859" y="745"/>
                    <a:pt x="7203" y="804"/>
                    <a:pt x="8548" y="909"/>
                  </a:cubicBezTo>
                  <a:cubicBezTo>
                    <a:pt x="8446" y="639"/>
                    <a:pt x="8318" y="382"/>
                    <a:pt x="8169" y="139"/>
                  </a:cubicBezTo>
                  <a:cubicBezTo>
                    <a:pt x="6931" y="52"/>
                    <a:pt x="5693" y="3"/>
                    <a:pt x="4455" y="3"/>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25"/>
            <p:cNvSpPr/>
            <p:nvPr/>
          </p:nvSpPr>
          <p:spPr>
            <a:xfrm>
              <a:off x="5242300" y="399275"/>
              <a:ext cx="227950" cy="44825"/>
            </a:xfrm>
            <a:custGeom>
              <a:avLst/>
              <a:gdLst/>
              <a:ahLst/>
              <a:cxnLst/>
              <a:rect l="l" t="t" r="r" b="b"/>
              <a:pathLst>
                <a:path w="9118" h="1793" extrusionOk="0">
                  <a:moveTo>
                    <a:pt x="8766" y="1"/>
                  </a:moveTo>
                  <a:cubicBezTo>
                    <a:pt x="8508" y="1"/>
                    <a:pt x="8247" y="65"/>
                    <a:pt x="8004" y="212"/>
                  </a:cubicBezTo>
                  <a:cubicBezTo>
                    <a:pt x="8004" y="212"/>
                    <a:pt x="8001" y="212"/>
                    <a:pt x="8001" y="215"/>
                  </a:cubicBezTo>
                  <a:cubicBezTo>
                    <a:pt x="7526" y="179"/>
                    <a:pt x="7050" y="157"/>
                    <a:pt x="6573" y="157"/>
                  </a:cubicBezTo>
                  <a:cubicBezTo>
                    <a:pt x="6136" y="157"/>
                    <a:pt x="5698" y="176"/>
                    <a:pt x="5262" y="218"/>
                  </a:cubicBezTo>
                  <a:cubicBezTo>
                    <a:pt x="4883" y="254"/>
                    <a:pt x="4505" y="307"/>
                    <a:pt x="4126" y="367"/>
                  </a:cubicBezTo>
                  <a:cubicBezTo>
                    <a:pt x="4023" y="332"/>
                    <a:pt x="3935" y="318"/>
                    <a:pt x="3855" y="318"/>
                  </a:cubicBezTo>
                  <a:cubicBezTo>
                    <a:pt x="3656" y="318"/>
                    <a:pt x="3506" y="406"/>
                    <a:pt x="3292" y="495"/>
                  </a:cubicBezTo>
                  <a:cubicBezTo>
                    <a:pt x="3141" y="521"/>
                    <a:pt x="2990" y="544"/>
                    <a:pt x="2838" y="567"/>
                  </a:cubicBezTo>
                  <a:cubicBezTo>
                    <a:pt x="2795" y="531"/>
                    <a:pt x="2746" y="475"/>
                    <a:pt x="2617" y="416"/>
                  </a:cubicBezTo>
                  <a:cubicBezTo>
                    <a:pt x="2493" y="360"/>
                    <a:pt x="2420" y="307"/>
                    <a:pt x="2275" y="297"/>
                  </a:cubicBezTo>
                  <a:cubicBezTo>
                    <a:pt x="2271" y="297"/>
                    <a:pt x="2267" y="297"/>
                    <a:pt x="2263" y="297"/>
                  </a:cubicBezTo>
                  <a:cubicBezTo>
                    <a:pt x="2098" y="297"/>
                    <a:pt x="1665" y="534"/>
                    <a:pt x="1488" y="672"/>
                  </a:cubicBezTo>
                  <a:cubicBezTo>
                    <a:pt x="1441" y="539"/>
                    <a:pt x="1331" y="430"/>
                    <a:pt x="1184" y="430"/>
                  </a:cubicBezTo>
                  <a:cubicBezTo>
                    <a:pt x="1148" y="430"/>
                    <a:pt x="1108" y="437"/>
                    <a:pt x="1067" y="452"/>
                  </a:cubicBezTo>
                  <a:cubicBezTo>
                    <a:pt x="807" y="544"/>
                    <a:pt x="576" y="649"/>
                    <a:pt x="356" y="771"/>
                  </a:cubicBezTo>
                  <a:cubicBezTo>
                    <a:pt x="260" y="775"/>
                    <a:pt x="165" y="775"/>
                    <a:pt x="69" y="778"/>
                  </a:cubicBezTo>
                  <a:cubicBezTo>
                    <a:pt x="26" y="1025"/>
                    <a:pt x="0" y="1275"/>
                    <a:pt x="0" y="1535"/>
                  </a:cubicBezTo>
                  <a:cubicBezTo>
                    <a:pt x="0" y="1621"/>
                    <a:pt x="10" y="1707"/>
                    <a:pt x="13" y="1792"/>
                  </a:cubicBezTo>
                  <a:cubicBezTo>
                    <a:pt x="214" y="1670"/>
                    <a:pt x="412" y="1558"/>
                    <a:pt x="613" y="1453"/>
                  </a:cubicBezTo>
                  <a:cubicBezTo>
                    <a:pt x="776" y="1465"/>
                    <a:pt x="940" y="1471"/>
                    <a:pt x="1105" y="1471"/>
                  </a:cubicBezTo>
                  <a:cubicBezTo>
                    <a:pt x="1567" y="1471"/>
                    <a:pt x="2033" y="1427"/>
                    <a:pt x="2499" y="1364"/>
                  </a:cubicBezTo>
                  <a:cubicBezTo>
                    <a:pt x="2532" y="1394"/>
                    <a:pt x="2565" y="1420"/>
                    <a:pt x="2598" y="1433"/>
                  </a:cubicBezTo>
                  <a:cubicBezTo>
                    <a:pt x="2681" y="1468"/>
                    <a:pt x="2758" y="1482"/>
                    <a:pt x="2831" y="1482"/>
                  </a:cubicBezTo>
                  <a:cubicBezTo>
                    <a:pt x="3125" y="1482"/>
                    <a:pt x="3358" y="1254"/>
                    <a:pt x="3645" y="1183"/>
                  </a:cubicBezTo>
                  <a:cubicBezTo>
                    <a:pt x="3652" y="1180"/>
                    <a:pt x="3661" y="1180"/>
                    <a:pt x="3668" y="1180"/>
                  </a:cubicBezTo>
                  <a:cubicBezTo>
                    <a:pt x="3714" y="1170"/>
                    <a:pt x="3760" y="1160"/>
                    <a:pt x="3813" y="1160"/>
                  </a:cubicBezTo>
                  <a:cubicBezTo>
                    <a:pt x="4256" y="1163"/>
                    <a:pt x="4526" y="1573"/>
                    <a:pt x="4988" y="1573"/>
                  </a:cubicBezTo>
                  <a:cubicBezTo>
                    <a:pt x="5003" y="1573"/>
                    <a:pt x="5019" y="1573"/>
                    <a:pt x="5035" y="1572"/>
                  </a:cubicBezTo>
                  <a:cubicBezTo>
                    <a:pt x="5564" y="1538"/>
                    <a:pt x="5766" y="1098"/>
                    <a:pt x="6263" y="1098"/>
                  </a:cubicBezTo>
                  <a:cubicBezTo>
                    <a:pt x="6353" y="1098"/>
                    <a:pt x="6453" y="1113"/>
                    <a:pt x="6565" y="1146"/>
                  </a:cubicBezTo>
                  <a:cubicBezTo>
                    <a:pt x="6890" y="1240"/>
                    <a:pt x="7108" y="1436"/>
                    <a:pt x="7426" y="1436"/>
                  </a:cubicBezTo>
                  <a:cubicBezTo>
                    <a:pt x="7489" y="1436"/>
                    <a:pt x="7556" y="1428"/>
                    <a:pt x="7629" y="1410"/>
                  </a:cubicBezTo>
                  <a:cubicBezTo>
                    <a:pt x="7836" y="1361"/>
                    <a:pt x="7915" y="1249"/>
                    <a:pt x="8097" y="1127"/>
                  </a:cubicBezTo>
                  <a:cubicBezTo>
                    <a:pt x="8166" y="1081"/>
                    <a:pt x="8238" y="1035"/>
                    <a:pt x="8307" y="988"/>
                  </a:cubicBezTo>
                  <a:cubicBezTo>
                    <a:pt x="8577" y="1025"/>
                    <a:pt x="8848" y="1067"/>
                    <a:pt x="9117" y="1107"/>
                  </a:cubicBezTo>
                  <a:cubicBezTo>
                    <a:pt x="9085" y="722"/>
                    <a:pt x="8995" y="353"/>
                    <a:pt x="8874" y="5"/>
                  </a:cubicBezTo>
                  <a:cubicBezTo>
                    <a:pt x="8838" y="2"/>
                    <a:pt x="8802" y="1"/>
                    <a:pt x="87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25"/>
            <p:cNvSpPr/>
            <p:nvPr/>
          </p:nvSpPr>
          <p:spPr>
            <a:xfrm>
              <a:off x="5444375" y="442725"/>
              <a:ext cx="26125" cy="29600"/>
            </a:xfrm>
            <a:custGeom>
              <a:avLst/>
              <a:gdLst/>
              <a:ahLst/>
              <a:cxnLst/>
              <a:rect l="l" t="t" r="r" b="b"/>
              <a:pathLst>
                <a:path w="1045" h="1184" extrusionOk="0">
                  <a:moveTo>
                    <a:pt x="856" y="0"/>
                  </a:moveTo>
                  <a:cubicBezTo>
                    <a:pt x="832" y="0"/>
                    <a:pt x="805" y="2"/>
                    <a:pt x="777" y="5"/>
                  </a:cubicBezTo>
                  <a:cubicBezTo>
                    <a:pt x="774" y="8"/>
                    <a:pt x="771" y="8"/>
                    <a:pt x="771" y="8"/>
                  </a:cubicBezTo>
                  <a:cubicBezTo>
                    <a:pt x="646" y="8"/>
                    <a:pt x="517" y="21"/>
                    <a:pt x="415" y="21"/>
                  </a:cubicBezTo>
                  <a:cubicBezTo>
                    <a:pt x="181" y="21"/>
                    <a:pt x="0" y="255"/>
                    <a:pt x="66" y="479"/>
                  </a:cubicBezTo>
                  <a:cubicBezTo>
                    <a:pt x="162" y="815"/>
                    <a:pt x="488" y="1147"/>
                    <a:pt x="840" y="1183"/>
                  </a:cubicBezTo>
                  <a:cubicBezTo>
                    <a:pt x="955" y="821"/>
                    <a:pt x="1025" y="440"/>
                    <a:pt x="1044" y="45"/>
                  </a:cubicBezTo>
                  <a:cubicBezTo>
                    <a:pt x="990" y="15"/>
                    <a:pt x="930" y="0"/>
                    <a:pt x="856"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25"/>
            <p:cNvSpPr/>
            <p:nvPr/>
          </p:nvSpPr>
          <p:spPr>
            <a:xfrm>
              <a:off x="5261800" y="342075"/>
              <a:ext cx="183175" cy="31725"/>
            </a:xfrm>
            <a:custGeom>
              <a:avLst/>
              <a:gdLst/>
              <a:ahLst/>
              <a:cxnLst/>
              <a:rect l="l" t="t" r="r" b="b"/>
              <a:pathLst>
                <a:path w="7327" h="1269" extrusionOk="0">
                  <a:moveTo>
                    <a:pt x="6290" y="1"/>
                  </a:moveTo>
                  <a:cubicBezTo>
                    <a:pt x="5450" y="4"/>
                    <a:pt x="4597" y="109"/>
                    <a:pt x="3981" y="126"/>
                  </a:cubicBezTo>
                  <a:cubicBezTo>
                    <a:pt x="3817" y="129"/>
                    <a:pt x="3645" y="130"/>
                    <a:pt x="3468" y="130"/>
                  </a:cubicBezTo>
                  <a:cubicBezTo>
                    <a:pt x="3355" y="130"/>
                    <a:pt x="3240" y="130"/>
                    <a:pt x="3123" y="130"/>
                  </a:cubicBezTo>
                  <a:cubicBezTo>
                    <a:pt x="2395" y="130"/>
                    <a:pt x="1603" y="141"/>
                    <a:pt x="883" y="297"/>
                  </a:cubicBezTo>
                  <a:cubicBezTo>
                    <a:pt x="544" y="577"/>
                    <a:pt x="248" y="903"/>
                    <a:pt x="0" y="1268"/>
                  </a:cubicBezTo>
                  <a:cubicBezTo>
                    <a:pt x="626" y="1143"/>
                    <a:pt x="1242" y="982"/>
                    <a:pt x="1887" y="929"/>
                  </a:cubicBezTo>
                  <a:cubicBezTo>
                    <a:pt x="2638" y="870"/>
                    <a:pt x="3395" y="877"/>
                    <a:pt x="4146" y="860"/>
                  </a:cubicBezTo>
                  <a:cubicBezTo>
                    <a:pt x="4782" y="846"/>
                    <a:pt x="5420" y="816"/>
                    <a:pt x="6054" y="816"/>
                  </a:cubicBezTo>
                  <a:cubicBezTo>
                    <a:pt x="6182" y="816"/>
                    <a:pt x="6310" y="818"/>
                    <a:pt x="6437" y="820"/>
                  </a:cubicBezTo>
                  <a:cubicBezTo>
                    <a:pt x="6737" y="827"/>
                    <a:pt x="7033" y="877"/>
                    <a:pt x="7326" y="929"/>
                  </a:cubicBezTo>
                  <a:cubicBezTo>
                    <a:pt x="7030" y="567"/>
                    <a:pt x="6681" y="254"/>
                    <a:pt x="6290"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25"/>
            <p:cNvSpPr/>
            <p:nvPr/>
          </p:nvSpPr>
          <p:spPr>
            <a:xfrm>
              <a:off x="5246825" y="461325"/>
              <a:ext cx="189600" cy="39650"/>
            </a:xfrm>
            <a:custGeom>
              <a:avLst/>
              <a:gdLst/>
              <a:ahLst/>
              <a:cxnLst/>
              <a:rect l="l" t="t" r="r" b="b"/>
              <a:pathLst>
                <a:path w="7584" h="1586" extrusionOk="0">
                  <a:moveTo>
                    <a:pt x="7454" y="0"/>
                  </a:moveTo>
                  <a:cubicBezTo>
                    <a:pt x="7448" y="0"/>
                    <a:pt x="7443" y="1"/>
                    <a:pt x="7438" y="2"/>
                  </a:cubicBezTo>
                  <a:cubicBezTo>
                    <a:pt x="6074" y="206"/>
                    <a:pt x="4823" y="831"/>
                    <a:pt x="3450" y="831"/>
                  </a:cubicBezTo>
                  <a:cubicBezTo>
                    <a:pt x="3252" y="831"/>
                    <a:pt x="3052" y="818"/>
                    <a:pt x="2848" y="789"/>
                  </a:cubicBezTo>
                  <a:cubicBezTo>
                    <a:pt x="2067" y="679"/>
                    <a:pt x="1054" y="318"/>
                    <a:pt x="145" y="318"/>
                  </a:cubicBezTo>
                  <a:cubicBezTo>
                    <a:pt x="97" y="318"/>
                    <a:pt x="48" y="319"/>
                    <a:pt x="0" y="321"/>
                  </a:cubicBezTo>
                  <a:cubicBezTo>
                    <a:pt x="86" y="614"/>
                    <a:pt x="198" y="894"/>
                    <a:pt x="339" y="1161"/>
                  </a:cubicBezTo>
                  <a:cubicBezTo>
                    <a:pt x="708" y="1173"/>
                    <a:pt x="1084" y="1197"/>
                    <a:pt x="1465" y="1272"/>
                  </a:cubicBezTo>
                  <a:cubicBezTo>
                    <a:pt x="2154" y="1413"/>
                    <a:pt x="2846" y="1585"/>
                    <a:pt x="3554" y="1585"/>
                  </a:cubicBezTo>
                  <a:cubicBezTo>
                    <a:pt x="3560" y="1585"/>
                    <a:pt x="3566" y="1585"/>
                    <a:pt x="3573" y="1585"/>
                  </a:cubicBezTo>
                  <a:cubicBezTo>
                    <a:pt x="5064" y="1582"/>
                    <a:pt x="6091" y="535"/>
                    <a:pt x="7484" y="160"/>
                  </a:cubicBezTo>
                  <a:cubicBezTo>
                    <a:pt x="7584" y="135"/>
                    <a:pt x="7545" y="0"/>
                    <a:pt x="7454"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25"/>
            <p:cNvSpPr/>
            <p:nvPr/>
          </p:nvSpPr>
          <p:spPr>
            <a:xfrm>
              <a:off x="5295450" y="513550"/>
              <a:ext cx="146325" cy="38275"/>
            </a:xfrm>
            <a:custGeom>
              <a:avLst/>
              <a:gdLst/>
              <a:ahLst/>
              <a:cxnLst/>
              <a:rect l="l" t="t" r="r" b="b"/>
              <a:pathLst>
                <a:path w="5853" h="1531" extrusionOk="0">
                  <a:moveTo>
                    <a:pt x="5852" y="0"/>
                  </a:moveTo>
                  <a:cubicBezTo>
                    <a:pt x="5635" y="82"/>
                    <a:pt x="5411" y="158"/>
                    <a:pt x="5204" y="250"/>
                  </a:cubicBezTo>
                  <a:cubicBezTo>
                    <a:pt x="4555" y="537"/>
                    <a:pt x="4021" y="912"/>
                    <a:pt x="3284" y="961"/>
                  </a:cubicBezTo>
                  <a:cubicBezTo>
                    <a:pt x="3127" y="972"/>
                    <a:pt x="2968" y="976"/>
                    <a:pt x="2809" y="976"/>
                  </a:cubicBezTo>
                  <a:cubicBezTo>
                    <a:pt x="2262" y="976"/>
                    <a:pt x="1708" y="925"/>
                    <a:pt x="1166" y="902"/>
                  </a:cubicBezTo>
                  <a:cubicBezTo>
                    <a:pt x="870" y="890"/>
                    <a:pt x="463" y="818"/>
                    <a:pt x="86" y="818"/>
                  </a:cubicBezTo>
                  <a:cubicBezTo>
                    <a:pt x="58" y="818"/>
                    <a:pt x="29" y="819"/>
                    <a:pt x="1" y="820"/>
                  </a:cubicBezTo>
                  <a:cubicBezTo>
                    <a:pt x="709" y="1268"/>
                    <a:pt x="1546" y="1531"/>
                    <a:pt x="2444" y="1531"/>
                  </a:cubicBezTo>
                  <a:cubicBezTo>
                    <a:pt x="3801" y="1531"/>
                    <a:pt x="5016" y="938"/>
                    <a:pt x="5852"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25"/>
            <p:cNvSpPr/>
            <p:nvPr/>
          </p:nvSpPr>
          <p:spPr>
            <a:xfrm>
              <a:off x="5274150" y="484100"/>
              <a:ext cx="185650" cy="49700"/>
            </a:xfrm>
            <a:custGeom>
              <a:avLst/>
              <a:gdLst/>
              <a:ahLst/>
              <a:cxnLst/>
              <a:rect l="l" t="t" r="r" b="b"/>
              <a:pathLst>
                <a:path w="7426" h="1988" extrusionOk="0">
                  <a:moveTo>
                    <a:pt x="6566" y="1"/>
                  </a:moveTo>
                  <a:cubicBezTo>
                    <a:pt x="6414" y="1"/>
                    <a:pt x="6267" y="14"/>
                    <a:pt x="6131" y="45"/>
                  </a:cubicBezTo>
                  <a:cubicBezTo>
                    <a:pt x="5515" y="191"/>
                    <a:pt x="5176" y="796"/>
                    <a:pt x="4560" y="1010"/>
                  </a:cubicBezTo>
                  <a:cubicBezTo>
                    <a:pt x="3733" y="1292"/>
                    <a:pt x="2782" y="1372"/>
                    <a:pt x="1834" y="1372"/>
                  </a:cubicBezTo>
                  <a:cubicBezTo>
                    <a:pt x="1209" y="1372"/>
                    <a:pt x="586" y="1337"/>
                    <a:pt x="0" y="1303"/>
                  </a:cubicBezTo>
                  <a:lnTo>
                    <a:pt x="0" y="1303"/>
                  </a:lnTo>
                  <a:cubicBezTo>
                    <a:pt x="142" y="1448"/>
                    <a:pt x="293" y="1586"/>
                    <a:pt x="454" y="1715"/>
                  </a:cubicBezTo>
                  <a:cubicBezTo>
                    <a:pt x="1174" y="1895"/>
                    <a:pt x="1897" y="1987"/>
                    <a:pt x="2632" y="1987"/>
                  </a:cubicBezTo>
                  <a:cubicBezTo>
                    <a:pt x="3108" y="1987"/>
                    <a:pt x="3590" y="1949"/>
                    <a:pt x="4080" y="1870"/>
                  </a:cubicBezTo>
                  <a:cubicBezTo>
                    <a:pt x="4594" y="1788"/>
                    <a:pt x="5077" y="1606"/>
                    <a:pt x="5489" y="1290"/>
                  </a:cubicBezTo>
                  <a:cubicBezTo>
                    <a:pt x="5802" y="1046"/>
                    <a:pt x="6036" y="618"/>
                    <a:pt x="6467" y="546"/>
                  </a:cubicBezTo>
                  <a:cubicBezTo>
                    <a:pt x="6517" y="538"/>
                    <a:pt x="6570" y="535"/>
                    <a:pt x="6626" y="535"/>
                  </a:cubicBezTo>
                  <a:cubicBezTo>
                    <a:pt x="6782" y="535"/>
                    <a:pt x="6961" y="562"/>
                    <a:pt x="7145" y="598"/>
                  </a:cubicBezTo>
                  <a:cubicBezTo>
                    <a:pt x="7247" y="437"/>
                    <a:pt x="7343" y="266"/>
                    <a:pt x="7425" y="92"/>
                  </a:cubicBezTo>
                  <a:cubicBezTo>
                    <a:pt x="7139" y="43"/>
                    <a:pt x="6843" y="1"/>
                    <a:pt x="65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25"/>
            <p:cNvSpPr/>
            <p:nvPr/>
          </p:nvSpPr>
          <p:spPr>
            <a:xfrm>
              <a:off x="5316700" y="463400"/>
              <a:ext cx="105325" cy="37575"/>
            </a:xfrm>
            <a:custGeom>
              <a:avLst/>
              <a:gdLst/>
              <a:ahLst/>
              <a:cxnLst/>
              <a:rect l="l" t="t" r="r" b="b"/>
              <a:pathLst>
                <a:path w="4213" h="1503" extrusionOk="0">
                  <a:moveTo>
                    <a:pt x="4188" y="1"/>
                  </a:moveTo>
                  <a:cubicBezTo>
                    <a:pt x="3188" y="215"/>
                    <a:pt x="2233" y="597"/>
                    <a:pt x="1229" y="712"/>
                  </a:cubicBezTo>
                  <a:cubicBezTo>
                    <a:pt x="1067" y="893"/>
                    <a:pt x="807" y="979"/>
                    <a:pt x="593" y="1078"/>
                  </a:cubicBezTo>
                  <a:cubicBezTo>
                    <a:pt x="383" y="1173"/>
                    <a:pt x="188" y="1305"/>
                    <a:pt x="0" y="1440"/>
                  </a:cubicBezTo>
                  <a:cubicBezTo>
                    <a:pt x="244" y="1474"/>
                    <a:pt x="488" y="1502"/>
                    <a:pt x="739" y="1502"/>
                  </a:cubicBezTo>
                  <a:cubicBezTo>
                    <a:pt x="752" y="1502"/>
                    <a:pt x="765" y="1502"/>
                    <a:pt x="778" y="1502"/>
                  </a:cubicBezTo>
                  <a:cubicBezTo>
                    <a:pt x="2094" y="1499"/>
                    <a:pt x="3050" y="683"/>
                    <a:pt x="4212" y="235"/>
                  </a:cubicBezTo>
                  <a:cubicBezTo>
                    <a:pt x="4179" y="169"/>
                    <a:pt x="4166" y="90"/>
                    <a:pt x="4185" y="11"/>
                  </a:cubicBezTo>
                  <a:cubicBezTo>
                    <a:pt x="4185" y="8"/>
                    <a:pt x="4188" y="4"/>
                    <a:pt x="4188"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5"/>
            <p:cNvSpPr/>
            <p:nvPr/>
          </p:nvSpPr>
          <p:spPr>
            <a:xfrm>
              <a:off x="5295450" y="515600"/>
              <a:ext cx="140900" cy="36225"/>
            </a:xfrm>
            <a:custGeom>
              <a:avLst/>
              <a:gdLst/>
              <a:ahLst/>
              <a:cxnLst/>
              <a:rect l="l" t="t" r="r" b="b"/>
              <a:pathLst>
                <a:path w="5636" h="1449" extrusionOk="0">
                  <a:moveTo>
                    <a:pt x="5635" y="0"/>
                  </a:moveTo>
                  <a:lnTo>
                    <a:pt x="5635" y="0"/>
                  </a:lnTo>
                  <a:cubicBezTo>
                    <a:pt x="5486" y="53"/>
                    <a:pt x="5342" y="109"/>
                    <a:pt x="5204" y="168"/>
                  </a:cubicBezTo>
                  <a:cubicBezTo>
                    <a:pt x="4555" y="455"/>
                    <a:pt x="4021" y="830"/>
                    <a:pt x="3284" y="879"/>
                  </a:cubicBezTo>
                  <a:cubicBezTo>
                    <a:pt x="3127" y="890"/>
                    <a:pt x="2968" y="894"/>
                    <a:pt x="2809" y="894"/>
                  </a:cubicBezTo>
                  <a:cubicBezTo>
                    <a:pt x="2262" y="894"/>
                    <a:pt x="1708" y="843"/>
                    <a:pt x="1166" y="820"/>
                  </a:cubicBezTo>
                  <a:cubicBezTo>
                    <a:pt x="870" y="808"/>
                    <a:pt x="463" y="736"/>
                    <a:pt x="86" y="736"/>
                  </a:cubicBezTo>
                  <a:cubicBezTo>
                    <a:pt x="58" y="736"/>
                    <a:pt x="29" y="737"/>
                    <a:pt x="1" y="738"/>
                  </a:cubicBezTo>
                  <a:cubicBezTo>
                    <a:pt x="709" y="1186"/>
                    <a:pt x="1546" y="1449"/>
                    <a:pt x="2444" y="1449"/>
                  </a:cubicBezTo>
                  <a:cubicBezTo>
                    <a:pt x="3643" y="1449"/>
                    <a:pt x="4729" y="985"/>
                    <a:pt x="5546" y="227"/>
                  </a:cubicBezTo>
                  <a:cubicBezTo>
                    <a:pt x="5569" y="148"/>
                    <a:pt x="5599" y="73"/>
                    <a:pt x="5635"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5"/>
            <p:cNvSpPr/>
            <p:nvPr/>
          </p:nvSpPr>
          <p:spPr>
            <a:xfrm>
              <a:off x="5274150" y="484225"/>
              <a:ext cx="167125" cy="49575"/>
            </a:xfrm>
            <a:custGeom>
              <a:avLst/>
              <a:gdLst/>
              <a:ahLst/>
              <a:cxnLst/>
              <a:rect l="l" t="t" r="r" b="b"/>
              <a:pathLst>
                <a:path w="6685" h="1983" extrusionOk="0">
                  <a:moveTo>
                    <a:pt x="6556" y="1"/>
                  </a:moveTo>
                  <a:cubicBezTo>
                    <a:pt x="6408" y="1"/>
                    <a:pt x="6263" y="8"/>
                    <a:pt x="6131" y="40"/>
                  </a:cubicBezTo>
                  <a:cubicBezTo>
                    <a:pt x="5515" y="186"/>
                    <a:pt x="5176" y="791"/>
                    <a:pt x="4560" y="1005"/>
                  </a:cubicBezTo>
                  <a:cubicBezTo>
                    <a:pt x="3733" y="1287"/>
                    <a:pt x="2782" y="1367"/>
                    <a:pt x="1834" y="1367"/>
                  </a:cubicBezTo>
                  <a:cubicBezTo>
                    <a:pt x="1209" y="1367"/>
                    <a:pt x="586" y="1332"/>
                    <a:pt x="0" y="1298"/>
                  </a:cubicBezTo>
                  <a:lnTo>
                    <a:pt x="0" y="1298"/>
                  </a:lnTo>
                  <a:cubicBezTo>
                    <a:pt x="142" y="1443"/>
                    <a:pt x="293" y="1581"/>
                    <a:pt x="454" y="1710"/>
                  </a:cubicBezTo>
                  <a:cubicBezTo>
                    <a:pt x="1174" y="1890"/>
                    <a:pt x="1897" y="1982"/>
                    <a:pt x="2632" y="1982"/>
                  </a:cubicBezTo>
                  <a:cubicBezTo>
                    <a:pt x="3108" y="1982"/>
                    <a:pt x="3590" y="1944"/>
                    <a:pt x="4080" y="1865"/>
                  </a:cubicBezTo>
                  <a:cubicBezTo>
                    <a:pt x="4594" y="1783"/>
                    <a:pt x="5077" y="1601"/>
                    <a:pt x="5489" y="1285"/>
                  </a:cubicBezTo>
                  <a:cubicBezTo>
                    <a:pt x="5802" y="1041"/>
                    <a:pt x="6036" y="613"/>
                    <a:pt x="6467" y="541"/>
                  </a:cubicBezTo>
                  <a:lnTo>
                    <a:pt x="6497" y="541"/>
                  </a:lnTo>
                  <a:cubicBezTo>
                    <a:pt x="6451" y="498"/>
                    <a:pt x="6421" y="435"/>
                    <a:pt x="6467" y="370"/>
                  </a:cubicBezTo>
                  <a:cubicBezTo>
                    <a:pt x="6530" y="287"/>
                    <a:pt x="6606" y="225"/>
                    <a:pt x="6685" y="159"/>
                  </a:cubicBezTo>
                  <a:cubicBezTo>
                    <a:pt x="6674" y="159"/>
                    <a:pt x="6665" y="155"/>
                    <a:pt x="6655" y="155"/>
                  </a:cubicBezTo>
                  <a:cubicBezTo>
                    <a:pt x="6562" y="152"/>
                    <a:pt x="6530" y="67"/>
                    <a:pt x="655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6" name="Google Shape;2466;p25"/>
          <p:cNvGrpSpPr/>
          <p:nvPr/>
        </p:nvGrpSpPr>
        <p:grpSpPr>
          <a:xfrm rot="10800000" flipH="1">
            <a:off x="10810700" y="-102037"/>
            <a:ext cx="1381291" cy="3479889"/>
            <a:chOff x="8187825" y="-64515"/>
            <a:chExt cx="1035968" cy="2609917"/>
          </a:xfrm>
        </p:grpSpPr>
        <p:sp>
          <p:nvSpPr>
            <p:cNvPr id="2467" name="Google Shape;2467;p25"/>
            <p:cNvSpPr/>
            <p:nvPr/>
          </p:nvSpPr>
          <p:spPr>
            <a:xfrm rot="-5400000" flipH="1">
              <a:off x="7400850" y="722459"/>
              <a:ext cx="2609917" cy="1035968"/>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5"/>
            <p:cNvSpPr/>
            <p:nvPr/>
          </p:nvSpPr>
          <p:spPr>
            <a:xfrm rot="-5400000" flipH="1">
              <a:off x="7675982" y="970781"/>
              <a:ext cx="2304383" cy="784975"/>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69" name="Google Shape;2469;p25"/>
            <p:cNvGrpSpPr/>
            <p:nvPr/>
          </p:nvGrpSpPr>
          <p:grpSpPr>
            <a:xfrm rot="9899867" flipH="1">
              <a:off x="9116863" y="1122735"/>
              <a:ext cx="30194" cy="145701"/>
              <a:chOff x="2785650" y="3828250"/>
              <a:chExt cx="39675" cy="191450"/>
            </a:xfrm>
          </p:grpSpPr>
          <p:sp>
            <p:nvSpPr>
              <p:cNvPr id="2470" name="Google Shape;2470;p25"/>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5"/>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5"/>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73" name="Google Shape;2473;p25"/>
            <p:cNvSpPr/>
            <p:nvPr/>
          </p:nvSpPr>
          <p:spPr>
            <a:xfrm rot="9899867" flipH="1">
              <a:off x="9110651" y="1701803"/>
              <a:ext cx="20110" cy="1917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5"/>
            <p:cNvSpPr/>
            <p:nvPr/>
          </p:nvSpPr>
          <p:spPr>
            <a:xfrm rot="9899584" flipH="1">
              <a:off x="9005648" y="509289"/>
              <a:ext cx="13430" cy="1280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5"/>
            <p:cNvSpPr/>
            <p:nvPr/>
          </p:nvSpPr>
          <p:spPr>
            <a:xfrm rot="5400000" flipH="1">
              <a:off x="9107277" y="339515"/>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5"/>
            <p:cNvSpPr/>
            <p:nvPr/>
          </p:nvSpPr>
          <p:spPr>
            <a:xfrm rot="5400000" flipH="1">
              <a:off x="8648907" y="1686472"/>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5"/>
            <p:cNvSpPr/>
            <p:nvPr/>
          </p:nvSpPr>
          <p:spPr>
            <a:xfrm rot="5400000" flipH="1">
              <a:off x="9123755" y="831040"/>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478" name="Google Shape;2478;p25"/>
          <p:cNvPicPr preferRelativeResize="0"/>
          <p:nvPr/>
        </p:nvPicPr>
        <p:blipFill>
          <a:blip r:embed="rId2">
            <a:alphaModFix/>
          </a:blip>
          <a:stretch>
            <a:fillRect/>
          </a:stretch>
        </p:blipFill>
        <p:spPr>
          <a:xfrm>
            <a:off x="-165233" y="-102033"/>
            <a:ext cx="12473703" cy="7016457"/>
          </a:xfrm>
          <a:prstGeom prst="rect">
            <a:avLst/>
          </a:prstGeom>
          <a:noFill/>
          <a:ln>
            <a:noFill/>
          </a:ln>
        </p:spPr>
      </p:pic>
      <p:sp>
        <p:nvSpPr>
          <p:cNvPr id="2479" name="Google Shape;2479;p25"/>
          <p:cNvSpPr txBox="1">
            <a:spLocks noGrp="1"/>
          </p:cNvSpPr>
          <p:nvPr>
            <p:ph type="subTitle" idx="1"/>
          </p:nvPr>
        </p:nvSpPr>
        <p:spPr>
          <a:xfrm>
            <a:off x="7997067" y="4905388"/>
            <a:ext cx="29200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80" name="Google Shape;2480;p25"/>
          <p:cNvSpPr txBox="1">
            <a:spLocks noGrp="1"/>
          </p:cNvSpPr>
          <p:nvPr>
            <p:ph type="subTitle" idx="2"/>
          </p:nvPr>
        </p:nvSpPr>
        <p:spPr>
          <a:xfrm>
            <a:off x="7997067" y="2562836"/>
            <a:ext cx="29200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81" name="Google Shape;2481;p25"/>
          <p:cNvSpPr txBox="1">
            <a:spLocks noGrp="1"/>
          </p:cNvSpPr>
          <p:nvPr>
            <p:ph type="subTitle" idx="3"/>
          </p:nvPr>
        </p:nvSpPr>
        <p:spPr>
          <a:xfrm>
            <a:off x="4635984" y="2562836"/>
            <a:ext cx="29200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82" name="Google Shape;2482;p25"/>
          <p:cNvSpPr txBox="1">
            <a:spLocks noGrp="1"/>
          </p:cNvSpPr>
          <p:nvPr>
            <p:ph type="subTitle" idx="4"/>
          </p:nvPr>
        </p:nvSpPr>
        <p:spPr>
          <a:xfrm>
            <a:off x="4636017" y="2060411"/>
            <a:ext cx="2920000" cy="45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83" name="Google Shape;2483;p25"/>
          <p:cNvSpPr txBox="1">
            <a:spLocks noGrp="1"/>
          </p:cNvSpPr>
          <p:nvPr>
            <p:ph type="subTitle" idx="5"/>
          </p:nvPr>
        </p:nvSpPr>
        <p:spPr>
          <a:xfrm>
            <a:off x="1274900" y="2562836"/>
            <a:ext cx="29200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84" name="Google Shape;2484;p25"/>
          <p:cNvSpPr txBox="1">
            <a:spLocks noGrp="1"/>
          </p:cNvSpPr>
          <p:nvPr>
            <p:ph type="subTitle" idx="6"/>
          </p:nvPr>
        </p:nvSpPr>
        <p:spPr>
          <a:xfrm>
            <a:off x="1274933" y="2060411"/>
            <a:ext cx="2920000" cy="45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85" name="Google Shape;2485;p25"/>
          <p:cNvSpPr txBox="1">
            <a:spLocks noGrp="1"/>
          </p:cNvSpPr>
          <p:nvPr>
            <p:ph type="subTitle" idx="7"/>
          </p:nvPr>
        </p:nvSpPr>
        <p:spPr>
          <a:xfrm>
            <a:off x="4635984" y="4905388"/>
            <a:ext cx="29200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86" name="Google Shape;2486;p25"/>
          <p:cNvSpPr txBox="1">
            <a:spLocks noGrp="1"/>
          </p:cNvSpPr>
          <p:nvPr>
            <p:ph type="subTitle" idx="8"/>
          </p:nvPr>
        </p:nvSpPr>
        <p:spPr>
          <a:xfrm>
            <a:off x="4636017" y="4405949"/>
            <a:ext cx="2920000" cy="45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87" name="Google Shape;2487;p25"/>
          <p:cNvSpPr txBox="1">
            <a:spLocks noGrp="1"/>
          </p:cNvSpPr>
          <p:nvPr>
            <p:ph type="subTitle" idx="9"/>
          </p:nvPr>
        </p:nvSpPr>
        <p:spPr>
          <a:xfrm>
            <a:off x="1274900" y="4905388"/>
            <a:ext cx="2920000" cy="72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a:lvl1pPr>
            <a:lvl2pPr lvl="1" rtl="0">
              <a:spcBef>
                <a:spcPts val="0"/>
              </a:spcBef>
              <a:spcAft>
                <a:spcPts val="0"/>
              </a:spcAft>
              <a:buClr>
                <a:schemeClr val="dk1"/>
              </a:buClr>
              <a:buSzPts val="1400"/>
              <a:buNone/>
              <a:defRPr>
                <a:solidFill>
                  <a:schemeClr val="dk1"/>
                </a:solidFill>
              </a:defRPr>
            </a:lvl2pPr>
            <a:lvl3pPr lvl="2" rtl="0">
              <a:spcBef>
                <a:spcPts val="0"/>
              </a:spcBef>
              <a:spcAft>
                <a:spcPts val="0"/>
              </a:spcAft>
              <a:buClr>
                <a:schemeClr val="dk1"/>
              </a:buClr>
              <a:buSzPts val="1400"/>
              <a:buNone/>
              <a:defRPr>
                <a:solidFill>
                  <a:schemeClr val="dk1"/>
                </a:solidFill>
              </a:defRPr>
            </a:lvl3pPr>
            <a:lvl4pPr lvl="3" rtl="0">
              <a:spcBef>
                <a:spcPts val="0"/>
              </a:spcBef>
              <a:spcAft>
                <a:spcPts val="0"/>
              </a:spcAft>
              <a:buClr>
                <a:schemeClr val="dk1"/>
              </a:buClr>
              <a:buSzPts val="1400"/>
              <a:buNone/>
              <a:defRPr>
                <a:solidFill>
                  <a:schemeClr val="dk1"/>
                </a:solidFill>
              </a:defRPr>
            </a:lvl4pPr>
            <a:lvl5pPr lvl="4" rtl="0">
              <a:spcBef>
                <a:spcPts val="0"/>
              </a:spcBef>
              <a:spcAft>
                <a:spcPts val="0"/>
              </a:spcAft>
              <a:buClr>
                <a:schemeClr val="dk1"/>
              </a:buClr>
              <a:buSzPts val="1400"/>
              <a:buNone/>
              <a:defRPr>
                <a:solidFill>
                  <a:schemeClr val="dk1"/>
                </a:solidFill>
              </a:defRPr>
            </a:lvl5pPr>
            <a:lvl6pPr lvl="5" rtl="0">
              <a:spcBef>
                <a:spcPts val="0"/>
              </a:spcBef>
              <a:spcAft>
                <a:spcPts val="0"/>
              </a:spcAft>
              <a:buClr>
                <a:schemeClr val="dk1"/>
              </a:buClr>
              <a:buSzPts val="1400"/>
              <a:buNone/>
              <a:defRPr>
                <a:solidFill>
                  <a:schemeClr val="dk1"/>
                </a:solidFill>
              </a:defRPr>
            </a:lvl6pPr>
            <a:lvl7pPr lvl="6" rtl="0">
              <a:spcBef>
                <a:spcPts val="0"/>
              </a:spcBef>
              <a:spcAft>
                <a:spcPts val="0"/>
              </a:spcAft>
              <a:buClr>
                <a:schemeClr val="dk1"/>
              </a:buClr>
              <a:buSzPts val="1400"/>
              <a:buNone/>
              <a:defRPr>
                <a:solidFill>
                  <a:schemeClr val="dk1"/>
                </a:solidFill>
              </a:defRPr>
            </a:lvl7pPr>
            <a:lvl8pPr lvl="7" rtl="0">
              <a:spcBef>
                <a:spcPts val="0"/>
              </a:spcBef>
              <a:spcAft>
                <a:spcPts val="0"/>
              </a:spcAft>
              <a:buClr>
                <a:schemeClr val="dk1"/>
              </a:buClr>
              <a:buSzPts val="1400"/>
              <a:buNone/>
              <a:defRPr>
                <a:solidFill>
                  <a:schemeClr val="dk1"/>
                </a:solidFill>
              </a:defRPr>
            </a:lvl8pPr>
            <a:lvl9pPr lvl="8" rtl="0">
              <a:spcBef>
                <a:spcPts val="0"/>
              </a:spcBef>
              <a:spcAft>
                <a:spcPts val="0"/>
              </a:spcAft>
              <a:buClr>
                <a:schemeClr val="dk1"/>
              </a:buClr>
              <a:buSzPts val="1400"/>
              <a:buNone/>
              <a:defRPr>
                <a:solidFill>
                  <a:schemeClr val="dk1"/>
                </a:solidFill>
              </a:defRPr>
            </a:lvl9pPr>
          </a:lstStyle>
          <a:p>
            <a:endParaRPr/>
          </a:p>
        </p:txBody>
      </p:sp>
      <p:sp>
        <p:nvSpPr>
          <p:cNvPr id="2488" name="Google Shape;2488;p25"/>
          <p:cNvSpPr txBox="1">
            <a:spLocks noGrp="1"/>
          </p:cNvSpPr>
          <p:nvPr>
            <p:ph type="subTitle" idx="13"/>
          </p:nvPr>
        </p:nvSpPr>
        <p:spPr>
          <a:xfrm>
            <a:off x="1274933" y="4405949"/>
            <a:ext cx="2920000" cy="45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89" name="Google Shape;2489;p25"/>
          <p:cNvSpPr txBox="1">
            <a:spLocks noGrp="1"/>
          </p:cNvSpPr>
          <p:nvPr>
            <p:ph type="subTitle" idx="14"/>
          </p:nvPr>
        </p:nvSpPr>
        <p:spPr>
          <a:xfrm>
            <a:off x="7997100" y="4405949"/>
            <a:ext cx="2920000" cy="45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90" name="Google Shape;2490;p25"/>
          <p:cNvSpPr txBox="1">
            <a:spLocks noGrp="1"/>
          </p:cNvSpPr>
          <p:nvPr>
            <p:ph type="subTitle" idx="15"/>
          </p:nvPr>
        </p:nvSpPr>
        <p:spPr>
          <a:xfrm>
            <a:off x="7997100" y="2060411"/>
            <a:ext cx="2920000" cy="451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500"/>
              <a:buFont typeface="Delius Swash Caps"/>
              <a:buNone/>
              <a:defRPr sz="2667" b="1"/>
            </a:lvl1pPr>
            <a:lvl2pPr lvl="1"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2491" name="Google Shape;2491;p25"/>
          <p:cNvSpPr txBox="1">
            <a:spLocks noGrp="1"/>
          </p:cNvSpPr>
          <p:nvPr>
            <p:ph type="title"/>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0617214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492"/>
        <p:cNvGrpSpPr/>
        <p:nvPr/>
      </p:nvGrpSpPr>
      <p:grpSpPr>
        <a:xfrm>
          <a:off x="0" y="0"/>
          <a:ext cx="0" cy="0"/>
          <a:chOff x="0" y="0"/>
          <a:chExt cx="0" cy="0"/>
        </a:xfrm>
      </p:grpSpPr>
      <p:sp>
        <p:nvSpPr>
          <p:cNvPr id="2493" name="Google Shape;2493;p26"/>
          <p:cNvSpPr/>
          <p:nvPr/>
        </p:nvSpPr>
        <p:spPr>
          <a:xfrm rot="-5400000" flipH="1">
            <a:off x="-3668723" y="2891194"/>
            <a:ext cx="7858665" cy="1509183"/>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20000">
                <a:schemeClr val="accent6"/>
              </a:gs>
              <a:gs pos="39000">
                <a:schemeClr val="accent4"/>
              </a:gs>
              <a:gs pos="67000">
                <a:srgbClr val="FFD966">
                  <a:alpha val="10196"/>
                </a:srgbClr>
              </a:gs>
              <a:gs pos="84000">
                <a:srgbClr val="FFD966">
                  <a:alpha val="0"/>
                </a:srgbClr>
              </a:gs>
              <a:gs pos="100000">
                <a:srgbClr val="4949E7">
                  <a:alpha val="0"/>
                </a:srgbClr>
              </a:gs>
            </a:gsLst>
            <a:lin ang="18900044"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4" name="Google Shape;2494;p26"/>
          <p:cNvSpPr/>
          <p:nvPr/>
        </p:nvSpPr>
        <p:spPr>
          <a:xfrm rot="-5400000" flipH="1">
            <a:off x="-3785986" y="3198371"/>
            <a:ext cx="7858665" cy="1275827"/>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95" name="Google Shape;2495;p26"/>
          <p:cNvGrpSpPr/>
          <p:nvPr/>
        </p:nvGrpSpPr>
        <p:grpSpPr>
          <a:xfrm rot="8904990">
            <a:off x="-62276" y="364970"/>
            <a:ext cx="206411" cy="545791"/>
            <a:chOff x="2581525" y="3787700"/>
            <a:chExt cx="105325" cy="278500"/>
          </a:xfrm>
        </p:grpSpPr>
        <p:sp>
          <p:nvSpPr>
            <p:cNvPr id="2496" name="Google Shape;2496;p2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00" name="Google Shape;2500;p26"/>
          <p:cNvSpPr/>
          <p:nvPr/>
        </p:nvSpPr>
        <p:spPr>
          <a:xfrm rot="899923">
            <a:off x="-32023" y="2380145"/>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1" name="Google Shape;2501;p26"/>
          <p:cNvSpPr/>
          <p:nvPr/>
        </p:nvSpPr>
        <p:spPr>
          <a:xfrm rot="899923">
            <a:off x="-94847" y="3933974"/>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02" name="Google Shape;2502;p26"/>
          <p:cNvGrpSpPr/>
          <p:nvPr/>
        </p:nvGrpSpPr>
        <p:grpSpPr>
          <a:xfrm rot="10510821">
            <a:off x="484732" y="2729839"/>
            <a:ext cx="77757" cy="375216"/>
            <a:chOff x="2785650" y="3828250"/>
            <a:chExt cx="39675" cy="191450"/>
          </a:xfrm>
        </p:grpSpPr>
        <p:sp>
          <p:nvSpPr>
            <p:cNvPr id="2503" name="Google Shape;2503;p2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2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2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06" name="Google Shape;2506;p26"/>
          <p:cNvSpPr/>
          <p:nvPr/>
        </p:nvSpPr>
        <p:spPr>
          <a:xfrm rot="899923">
            <a:off x="-27841" y="2380145"/>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7" name="Google Shape;2507;p26"/>
          <p:cNvSpPr/>
          <p:nvPr/>
        </p:nvSpPr>
        <p:spPr>
          <a:xfrm rot="899897">
            <a:off x="636179" y="5023871"/>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08" name="Google Shape;2508;p26"/>
          <p:cNvGrpSpPr/>
          <p:nvPr/>
        </p:nvGrpSpPr>
        <p:grpSpPr>
          <a:xfrm rot="-8941613">
            <a:off x="667" y="4748040"/>
            <a:ext cx="206405" cy="545777"/>
            <a:chOff x="2581525" y="3787700"/>
            <a:chExt cx="105325" cy="278500"/>
          </a:xfrm>
        </p:grpSpPr>
        <p:sp>
          <p:nvSpPr>
            <p:cNvPr id="2509" name="Google Shape;2509;p2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2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2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2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3" name="Google Shape;2513;p26"/>
          <p:cNvGrpSpPr/>
          <p:nvPr/>
        </p:nvGrpSpPr>
        <p:grpSpPr>
          <a:xfrm rot="-5400000">
            <a:off x="70400" y="1808349"/>
            <a:ext cx="380424" cy="344952"/>
            <a:chOff x="4832775" y="4525200"/>
            <a:chExt cx="362125" cy="328400"/>
          </a:xfrm>
        </p:grpSpPr>
        <p:sp>
          <p:nvSpPr>
            <p:cNvPr id="2514" name="Google Shape;2514;p26"/>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26"/>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6"/>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6"/>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6"/>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6"/>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6"/>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6"/>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6"/>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6"/>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6"/>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6"/>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6"/>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6"/>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6"/>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9" name="Google Shape;2529;p26"/>
          <p:cNvSpPr/>
          <p:nvPr/>
        </p:nvSpPr>
        <p:spPr>
          <a:xfrm rot="-5400000">
            <a:off x="52761" y="1469875"/>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0" name="Google Shape;2530;p26"/>
          <p:cNvSpPr/>
          <p:nvPr/>
        </p:nvSpPr>
        <p:spPr>
          <a:xfrm rot="-5400000">
            <a:off x="-122208" y="3182611"/>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1" name="Google Shape;2531;p26"/>
          <p:cNvSpPr/>
          <p:nvPr/>
        </p:nvSpPr>
        <p:spPr>
          <a:xfrm rot="-5400000">
            <a:off x="477245" y="4295900"/>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2" name="Google Shape;2532;p26"/>
          <p:cNvSpPr/>
          <p:nvPr/>
        </p:nvSpPr>
        <p:spPr>
          <a:xfrm rot="-5400000">
            <a:off x="-211569" y="5792663"/>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3" name="Google Shape;2533;p26"/>
          <p:cNvSpPr/>
          <p:nvPr/>
        </p:nvSpPr>
        <p:spPr>
          <a:xfrm rot="899897">
            <a:off x="-242536" y="4580784"/>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4" name="Google Shape;2534;p26"/>
          <p:cNvSpPr/>
          <p:nvPr/>
        </p:nvSpPr>
        <p:spPr>
          <a:xfrm rot="899897">
            <a:off x="591499" y="3716969"/>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5" name="Google Shape;2535;p26"/>
          <p:cNvSpPr/>
          <p:nvPr/>
        </p:nvSpPr>
        <p:spPr>
          <a:xfrm rot="899897">
            <a:off x="-175041" y="1094305"/>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6" name="Google Shape;2536;p26"/>
          <p:cNvSpPr/>
          <p:nvPr/>
        </p:nvSpPr>
        <p:spPr>
          <a:xfrm rot="-5400000">
            <a:off x="865561" y="2384275"/>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7" name="Google Shape;2537;p26"/>
          <p:cNvSpPr/>
          <p:nvPr/>
        </p:nvSpPr>
        <p:spPr>
          <a:xfrm rot="5400000" flipH="1">
            <a:off x="8026625" y="2411443"/>
            <a:ext cx="7858665" cy="1509183"/>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20000">
                <a:schemeClr val="accent6"/>
              </a:gs>
              <a:gs pos="39000">
                <a:schemeClr val="accent4"/>
              </a:gs>
              <a:gs pos="67000">
                <a:srgbClr val="FFD966">
                  <a:alpha val="10196"/>
                </a:srgbClr>
              </a:gs>
              <a:gs pos="84000">
                <a:srgbClr val="FFD966">
                  <a:alpha val="0"/>
                </a:srgbClr>
              </a:gs>
              <a:gs pos="100000">
                <a:srgbClr val="4949E7">
                  <a:alpha val="0"/>
                </a:srgbClr>
              </a:gs>
            </a:gsLst>
            <a:lin ang="18900044"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8" name="Google Shape;2538;p26"/>
          <p:cNvSpPr/>
          <p:nvPr/>
        </p:nvSpPr>
        <p:spPr>
          <a:xfrm rot="5400000" flipH="1">
            <a:off x="8143888" y="2337620"/>
            <a:ext cx="7858665" cy="1275827"/>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9" name="Google Shape;2539;p26"/>
          <p:cNvSpPr/>
          <p:nvPr/>
        </p:nvSpPr>
        <p:spPr>
          <a:xfrm rot="-9900077">
            <a:off x="12196801" y="4382287"/>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0" name="Google Shape;2540;p26"/>
          <p:cNvSpPr/>
          <p:nvPr/>
        </p:nvSpPr>
        <p:spPr>
          <a:xfrm rot="-9900077">
            <a:off x="12259626" y="2828457"/>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41" name="Google Shape;2541;p26"/>
          <p:cNvGrpSpPr/>
          <p:nvPr/>
        </p:nvGrpSpPr>
        <p:grpSpPr>
          <a:xfrm rot="-289179">
            <a:off x="11654076" y="3706764"/>
            <a:ext cx="77757" cy="375216"/>
            <a:chOff x="2785650" y="3828250"/>
            <a:chExt cx="39675" cy="191450"/>
          </a:xfrm>
        </p:grpSpPr>
        <p:sp>
          <p:nvSpPr>
            <p:cNvPr id="2542" name="Google Shape;2542;p2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45" name="Google Shape;2545;p26"/>
          <p:cNvSpPr/>
          <p:nvPr/>
        </p:nvSpPr>
        <p:spPr>
          <a:xfrm rot="-9900077">
            <a:off x="12192618" y="4382287"/>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6" name="Google Shape;2546;p26"/>
          <p:cNvSpPr/>
          <p:nvPr/>
        </p:nvSpPr>
        <p:spPr>
          <a:xfrm rot="-9900103">
            <a:off x="11551021" y="1759955"/>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7" name="Google Shape;2547;p26"/>
          <p:cNvSpPr/>
          <p:nvPr/>
        </p:nvSpPr>
        <p:spPr>
          <a:xfrm rot="5400000">
            <a:off x="12061404" y="5239544"/>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8" name="Google Shape;2548;p26"/>
          <p:cNvSpPr/>
          <p:nvPr/>
        </p:nvSpPr>
        <p:spPr>
          <a:xfrm rot="5400000">
            <a:off x="12236373" y="3526807"/>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9" name="Google Shape;2549;p26"/>
          <p:cNvSpPr/>
          <p:nvPr/>
        </p:nvSpPr>
        <p:spPr>
          <a:xfrm rot="5400000">
            <a:off x="11636920" y="2413519"/>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0" name="Google Shape;2550;p26"/>
          <p:cNvSpPr/>
          <p:nvPr/>
        </p:nvSpPr>
        <p:spPr>
          <a:xfrm rot="5400000">
            <a:off x="12325735" y="916755"/>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1" name="Google Shape;2551;p26"/>
          <p:cNvSpPr/>
          <p:nvPr/>
        </p:nvSpPr>
        <p:spPr>
          <a:xfrm rot="-9900103">
            <a:off x="12429735" y="2203041"/>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2" name="Google Shape;2552;p26"/>
          <p:cNvSpPr/>
          <p:nvPr/>
        </p:nvSpPr>
        <p:spPr>
          <a:xfrm rot="-9900103">
            <a:off x="11595701" y="3066856"/>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3" name="Google Shape;2553;p26"/>
          <p:cNvSpPr/>
          <p:nvPr/>
        </p:nvSpPr>
        <p:spPr>
          <a:xfrm rot="-9900103">
            <a:off x="12402207" y="5198153"/>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4" name="Google Shape;2554;p26"/>
          <p:cNvSpPr/>
          <p:nvPr/>
        </p:nvSpPr>
        <p:spPr>
          <a:xfrm rot="5400000">
            <a:off x="11248604" y="4325144"/>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55" name="Google Shape;2555;p26"/>
          <p:cNvGrpSpPr/>
          <p:nvPr/>
        </p:nvGrpSpPr>
        <p:grpSpPr>
          <a:xfrm rot="-8100000" flipH="1">
            <a:off x="12350469" y="6213821"/>
            <a:ext cx="52900" cy="255264"/>
            <a:chOff x="2785650" y="3828250"/>
            <a:chExt cx="39675" cy="191450"/>
          </a:xfrm>
        </p:grpSpPr>
        <p:sp>
          <p:nvSpPr>
            <p:cNvPr id="2556" name="Google Shape;2556;p2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59" name="Google Shape;2559;p26"/>
          <p:cNvGrpSpPr/>
          <p:nvPr/>
        </p:nvGrpSpPr>
        <p:grpSpPr>
          <a:xfrm rot="352091" flipH="1">
            <a:off x="11544618" y="1522550"/>
            <a:ext cx="650809" cy="387583"/>
            <a:chOff x="3225675" y="238200"/>
            <a:chExt cx="725350" cy="431975"/>
          </a:xfrm>
        </p:grpSpPr>
        <p:sp>
          <p:nvSpPr>
            <p:cNvPr id="2560" name="Google Shape;2560;p26"/>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6"/>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6"/>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6"/>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6"/>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6"/>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6"/>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6"/>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6"/>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6"/>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0" name="Google Shape;2570;p26"/>
          <p:cNvSpPr/>
          <p:nvPr/>
        </p:nvSpPr>
        <p:spPr>
          <a:xfrm flipH="1">
            <a:off x="11618040" y="18313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1" name="Google Shape;2571;p26"/>
          <p:cNvSpPr/>
          <p:nvPr/>
        </p:nvSpPr>
        <p:spPr>
          <a:xfrm flipH="1">
            <a:off x="12095907" y="11233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2" name="Google Shape;2572;p26"/>
          <p:cNvSpPr/>
          <p:nvPr/>
        </p:nvSpPr>
        <p:spPr>
          <a:xfrm rot="5400000">
            <a:off x="12365704" y="6652444"/>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3" name="Google Shape;2573;p26"/>
          <p:cNvSpPr/>
          <p:nvPr/>
        </p:nvSpPr>
        <p:spPr>
          <a:xfrm rot="-9900103">
            <a:off x="12282674" y="5915487"/>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4" name="Google Shape;2574;p26"/>
          <p:cNvSpPr/>
          <p:nvPr/>
        </p:nvSpPr>
        <p:spPr>
          <a:xfrm rot="-9900103">
            <a:off x="11706641" y="4806920"/>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5" name="Google Shape;2575;p26"/>
          <p:cNvSpPr/>
          <p:nvPr/>
        </p:nvSpPr>
        <p:spPr>
          <a:xfrm rot="5400000">
            <a:off x="12127707" y="-5427"/>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6" name="Google Shape;2576;p26"/>
          <p:cNvSpPr/>
          <p:nvPr/>
        </p:nvSpPr>
        <p:spPr>
          <a:xfrm rot="-9900077">
            <a:off x="12007851" y="534854"/>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7" name="Google Shape;2577;p26"/>
          <p:cNvSpPr/>
          <p:nvPr/>
        </p:nvSpPr>
        <p:spPr>
          <a:xfrm rot="-5400000">
            <a:off x="-340839" y="210608"/>
            <a:ext cx="102400" cy="102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8" name="Google Shape;2578;p26"/>
          <p:cNvSpPr/>
          <p:nvPr/>
        </p:nvSpPr>
        <p:spPr>
          <a:xfrm rot="899923">
            <a:off x="263786" y="5988107"/>
            <a:ext cx="51788" cy="493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9" name="Google Shape;2579;p26"/>
          <p:cNvSpPr/>
          <p:nvPr/>
        </p:nvSpPr>
        <p:spPr>
          <a:xfrm rot="899897">
            <a:off x="-272841" y="2007272"/>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0" name="Google Shape;2580;p26"/>
          <p:cNvSpPr/>
          <p:nvPr/>
        </p:nvSpPr>
        <p:spPr>
          <a:xfrm rot="899897">
            <a:off x="-109841" y="6408972"/>
            <a:ext cx="29367" cy="2799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2581" name="Google Shape;2581;p26"/>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582" name="Google Shape;2582;p26"/>
          <p:cNvSpPr txBox="1">
            <a:spLocks noGrp="1"/>
          </p:cNvSpPr>
          <p:nvPr>
            <p:ph type="title" hasCustomPrompt="1"/>
          </p:nvPr>
        </p:nvSpPr>
        <p:spPr>
          <a:xfrm>
            <a:off x="2964800" y="893633"/>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83" name="Google Shape;2583;p26"/>
          <p:cNvSpPr txBox="1">
            <a:spLocks noGrp="1"/>
          </p:cNvSpPr>
          <p:nvPr>
            <p:ph type="subTitle" idx="1"/>
          </p:nvPr>
        </p:nvSpPr>
        <p:spPr>
          <a:xfrm>
            <a:off x="2234600" y="1671500"/>
            <a:ext cx="7722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400">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584" name="Google Shape;2584;p26"/>
          <p:cNvSpPr txBox="1">
            <a:spLocks noGrp="1"/>
          </p:cNvSpPr>
          <p:nvPr>
            <p:ph type="title" idx="2" hasCustomPrompt="1"/>
          </p:nvPr>
        </p:nvSpPr>
        <p:spPr>
          <a:xfrm>
            <a:off x="2964800" y="2605748"/>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l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85" name="Google Shape;2585;p26"/>
          <p:cNvSpPr txBox="1">
            <a:spLocks noGrp="1"/>
          </p:cNvSpPr>
          <p:nvPr>
            <p:ph type="subTitle" idx="3"/>
          </p:nvPr>
        </p:nvSpPr>
        <p:spPr>
          <a:xfrm>
            <a:off x="2234600" y="3406200"/>
            <a:ext cx="7722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400">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586" name="Google Shape;2586;p26"/>
          <p:cNvSpPr txBox="1">
            <a:spLocks noGrp="1"/>
          </p:cNvSpPr>
          <p:nvPr>
            <p:ph type="title" idx="4" hasCustomPrompt="1"/>
          </p:nvPr>
        </p:nvSpPr>
        <p:spPr>
          <a:xfrm>
            <a:off x="2964800" y="4354184"/>
            <a:ext cx="6262400" cy="10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587" name="Google Shape;2587;p26"/>
          <p:cNvSpPr txBox="1">
            <a:spLocks noGrp="1"/>
          </p:cNvSpPr>
          <p:nvPr>
            <p:ph type="subTitle" idx="5"/>
          </p:nvPr>
        </p:nvSpPr>
        <p:spPr>
          <a:xfrm>
            <a:off x="2234600" y="5165967"/>
            <a:ext cx="7722800" cy="79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400">
                <a:solidFill>
                  <a:srgbClr val="242424"/>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Tree>
    <p:extLst>
      <p:ext uri="{BB962C8B-B14F-4D97-AF65-F5344CB8AC3E}">
        <p14:creationId xmlns:p14="http://schemas.microsoft.com/office/powerpoint/2010/main" val="407471640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588"/>
        <p:cNvGrpSpPr/>
        <p:nvPr/>
      </p:nvGrpSpPr>
      <p:grpSpPr>
        <a:xfrm>
          <a:off x="0" y="0"/>
          <a:ext cx="0" cy="0"/>
          <a:chOff x="0" y="0"/>
          <a:chExt cx="0" cy="0"/>
        </a:xfrm>
      </p:grpSpPr>
      <p:sp>
        <p:nvSpPr>
          <p:cNvPr id="2589" name="Google Shape;2589;p27"/>
          <p:cNvSpPr/>
          <p:nvPr/>
        </p:nvSpPr>
        <p:spPr>
          <a:xfrm rot="10800000">
            <a:off x="6490410" y="5858245"/>
            <a:ext cx="5771257" cy="116584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0" name="Google Shape;2590;p27"/>
          <p:cNvSpPr/>
          <p:nvPr/>
        </p:nvSpPr>
        <p:spPr>
          <a:xfrm>
            <a:off x="6944345" y="5472888"/>
            <a:ext cx="4584800" cy="2165033"/>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2591" name="Google Shape;2591;p27"/>
          <p:cNvSpPr/>
          <p:nvPr/>
        </p:nvSpPr>
        <p:spPr>
          <a:xfrm rot="10800000">
            <a:off x="-924339" y="-643279"/>
            <a:ext cx="4584800" cy="2165033"/>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2592" name="Google Shape;2592;p27"/>
          <p:cNvSpPr/>
          <p:nvPr/>
        </p:nvSpPr>
        <p:spPr>
          <a:xfrm>
            <a:off x="-88500" y="-74600"/>
            <a:ext cx="4171832" cy="904579"/>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3" name="Google Shape;2593;p27"/>
          <p:cNvGrpSpPr/>
          <p:nvPr/>
        </p:nvGrpSpPr>
        <p:grpSpPr>
          <a:xfrm rot="7294961" flipH="1">
            <a:off x="563126" y="109866"/>
            <a:ext cx="125303" cy="331324"/>
            <a:chOff x="2581525" y="3787700"/>
            <a:chExt cx="105325" cy="278500"/>
          </a:xfrm>
        </p:grpSpPr>
        <p:sp>
          <p:nvSpPr>
            <p:cNvPr id="2594" name="Google Shape;2594;p27"/>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7"/>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7"/>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7"/>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98" name="Google Shape;2598;p27"/>
          <p:cNvSpPr/>
          <p:nvPr/>
        </p:nvSpPr>
        <p:spPr>
          <a:xfrm rot="-6299731" flipH="1">
            <a:off x="1931922" y="222012"/>
            <a:ext cx="31441" cy="2998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99" name="Google Shape;2599;p27"/>
          <p:cNvGrpSpPr/>
          <p:nvPr/>
        </p:nvGrpSpPr>
        <p:grpSpPr>
          <a:xfrm rot="5688890" flipH="1">
            <a:off x="1789751" y="325353"/>
            <a:ext cx="47205" cy="227787"/>
            <a:chOff x="2785650" y="3828250"/>
            <a:chExt cx="39675" cy="191450"/>
          </a:xfrm>
        </p:grpSpPr>
        <p:sp>
          <p:nvSpPr>
            <p:cNvPr id="2600" name="Google Shape;2600;p27"/>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7"/>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7"/>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27"/>
          <p:cNvGrpSpPr/>
          <p:nvPr/>
        </p:nvGrpSpPr>
        <p:grpSpPr>
          <a:xfrm rot="-3505059" flipH="1">
            <a:off x="11512236" y="6455346"/>
            <a:ext cx="176009" cy="465404"/>
            <a:chOff x="2581525" y="3787700"/>
            <a:chExt cx="105325" cy="278500"/>
          </a:xfrm>
        </p:grpSpPr>
        <p:sp>
          <p:nvSpPr>
            <p:cNvPr id="2604" name="Google Shape;2604;p27"/>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7"/>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7"/>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7"/>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08" name="Google Shape;2608;p27"/>
          <p:cNvSpPr/>
          <p:nvPr/>
        </p:nvSpPr>
        <p:spPr>
          <a:xfrm rot="4500016" flipH="1">
            <a:off x="9284300" y="6546665"/>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09" name="Google Shape;2609;p27"/>
          <p:cNvGrpSpPr/>
          <p:nvPr/>
        </p:nvGrpSpPr>
        <p:grpSpPr>
          <a:xfrm rot="-5110856" flipH="1">
            <a:off x="10058943" y="6125578"/>
            <a:ext cx="66307" cy="319959"/>
            <a:chOff x="2785650" y="3828250"/>
            <a:chExt cx="39675" cy="191450"/>
          </a:xfrm>
        </p:grpSpPr>
        <p:sp>
          <p:nvSpPr>
            <p:cNvPr id="2610" name="Google Shape;2610;p27"/>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7"/>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7"/>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13" name="Google Shape;2613;p27"/>
          <p:cNvSpPr/>
          <p:nvPr/>
        </p:nvSpPr>
        <p:spPr>
          <a:xfrm flipH="1">
            <a:off x="2273439" y="244348"/>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4" name="Google Shape;2614;p27"/>
          <p:cNvSpPr/>
          <p:nvPr/>
        </p:nvSpPr>
        <p:spPr>
          <a:xfrm flipH="1">
            <a:off x="979009" y="205975"/>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5" name="Google Shape;2615;p27"/>
          <p:cNvSpPr/>
          <p:nvPr/>
        </p:nvSpPr>
        <p:spPr>
          <a:xfrm rot="-6299731" flipH="1">
            <a:off x="189938" y="475187"/>
            <a:ext cx="31441" cy="2998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6" name="Google Shape;2616;p27"/>
          <p:cNvSpPr/>
          <p:nvPr/>
        </p:nvSpPr>
        <p:spPr>
          <a:xfrm rot="-6299984" flipH="1">
            <a:off x="8368570" y="6611157"/>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7" name="Google Shape;2617;p27"/>
          <p:cNvSpPr/>
          <p:nvPr/>
        </p:nvSpPr>
        <p:spPr>
          <a:xfrm flipH="1">
            <a:off x="11188400" y="66444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8" name="Google Shape;2618;p27"/>
          <p:cNvSpPr/>
          <p:nvPr/>
        </p:nvSpPr>
        <p:spPr>
          <a:xfrm flipH="1">
            <a:off x="11856867" y="63975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9" name="Google Shape;2619;p27"/>
          <p:cNvSpPr/>
          <p:nvPr/>
        </p:nvSpPr>
        <p:spPr>
          <a:xfrm rot="4500016" flipH="1">
            <a:off x="10809645" y="6420109"/>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0" name="Google Shape;2620;p27"/>
          <p:cNvSpPr/>
          <p:nvPr/>
        </p:nvSpPr>
        <p:spPr>
          <a:xfrm flipH="1">
            <a:off x="9332433" y="6241964"/>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1" name="Google Shape;2621;p27"/>
          <p:cNvSpPr/>
          <p:nvPr/>
        </p:nvSpPr>
        <p:spPr>
          <a:xfrm flipH="1">
            <a:off x="1413908" y="57136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2" name="Google Shape;2622;p27"/>
          <p:cNvSpPr/>
          <p:nvPr/>
        </p:nvSpPr>
        <p:spPr>
          <a:xfrm flipH="1">
            <a:off x="1546009" y="105165"/>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3" name="Google Shape;2623;p27"/>
          <p:cNvSpPr/>
          <p:nvPr/>
        </p:nvSpPr>
        <p:spPr>
          <a:xfrm flipH="1">
            <a:off x="210439" y="16817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24" name="Google Shape;2624;p27"/>
          <p:cNvGrpSpPr/>
          <p:nvPr/>
        </p:nvGrpSpPr>
        <p:grpSpPr>
          <a:xfrm flipH="1">
            <a:off x="10109000" y="6540941"/>
            <a:ext cx="324416" cy="294203"/>
            <a:chOff x="4832775" y="4525200"/>
            <a:chExt cx="362125" cy="328400"/>
          </a:xfrm>
        </p:grpSpPr>
        <p:sp>
          <p:nvSpPr>
            <p:cNvPr id="2625" name="Google Shape;2625;p27"/>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7"/>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7"/>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7"/>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7"/>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7"/>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27"/>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27"/>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7"/>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27"/>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7"/>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7"/>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7"/>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27"/>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27"/>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640" name="Google Shape;2640;p27"/>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641" name="Google Shape;2641;p27"/>
          <p:cNvSpPr txBox="1">
            <a:spLocks noGrp="1"/>
          </p:cNvSpPr>
          <p:nvPr>
            <p:ph type="title" hasCustomPrompt="1"/>
          </p:nvPr>
        </p:nvSpPr>
        <p:spPr>
          <a:xfrm>
            <a:off x="7516533" y="2944700"/>
            <a:ext cx="3362000" cy="65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642" name="Google Shape;2642;p27"/>
          <p:cNvSpPr txBox="1">
            <a:spLocks noGrp="1"/>
          </p:cNvSpPr>
          <p:nvPr>
            <p:ph type="subTitle" idx="1"/>
          </p:nvPr>
        </p:nvSpPr>
        <p:spPr>
          <a:xfrm>
            <a:off x="7670567" y="3695011"/>
            <a:ext cx="3068000" cy="6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3" name="Google Shape;2643;p27"/>
          <p:cNvSpPr txBox="1">
            <a:spLocks noGrp="1"/>
          </p:cNvSpPr>
          <p:nvPr>
            <p:ph type="title" idx="2" hasCustomPrompt="1"/>
          </p:nvPr>
        </p:nvSpPr>
        <p:spPr>
          <a:xfrm>
            <a:off x="1313467" y="2944704"/>
            <a:ext cx="3362000" cy="65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644" name="Google Shape;2644;p27"/>
          <p:cNvSpPr txBox="1">
            <a:spLocks noGrp="1"/>
          </p:cNvSpPr>
          <p:nvPr>
            <p:ph type="subTitle" idx="3"/>
          </p:nvPr>
        </p:nvSpPr>
        <p:spPr>
          <a:xfrm>
            <a:off x="1453433" y="3695011"/>
            <a:ext cx="3097200" cy="6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5" name="Google Shape;2645;p27"/>
          <p:cNvSpPr txBox="1">
            <a:spLocks noGrp="1"/>
          </p:cNvSpPr>
          <p:nvPr>
            <p:ph type="title" idx="4" hasCustomPrompt="1"/>
          </p:nvPr>
        </p:nvSpPr>
        <p:spPr>
          <a:xfrm>
            <a:off x="4415000" y="4540692"/>
            <a:ext cx="3362000" cy="65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r>
              <a:t>xx%</a:t>
            </a:r>
          </a:p>
        </p:txBody>
      </p:sp>
      <p:sp>
        <p:nvSpPr>
          <p:cNvPr id="2646" name="Google Shape;2646;p27"/>
          <p:cNvSpPr txBox="1">
            <a:spLocks noGrp="1"/>
          </p:cNvSpPr>
          <p:nvPr>
            <p:ph type="subTitle" idx="5"/>
          </p:nvPr>
        </p:nvSpPr>
        <p:spPr>
          <a:xfrm>
            <a:off x="4686633" y="5286144"/>
            <a:ext cx="3068000" cy="6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47" name="Google Shape;2647;p27"/>
          <p:cNvSpPr txBox="1">
            <a:spLocks noGrp="1"/>
          </p:cNvSpPr>
          <p:nvPr>
            <p:ph type="title" idx="6"/>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4708157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
  <p:cSld name="Title and text ">
    <p:spTree>
      <p:nvGrpSpPr>
        <p:cNvPr id="1" name="Shape 2648"/>
        <p:cNvGrpSpPr/>
        <p:nvPr/>
      </p:nvGrpSpPr>
      <p:grpSpPr>
        <a:xfrm>
          <a:off x="0" y="0"/>
          <a:ext cx="0" cy="0"/>
          <a:chOff x="0" y="0"/>
          <a:chExt cx="0" cy="0"/>
        </a:xfrm>
      </p:grpSpPr>
      <p:sp>
        <p:nvSpPr>
          <p:cNvPr id="2649" name="Google Shape;2649;p28"/>
          <p:cNvSpPr/>
          <p:nvPr/>
        </p:nvSpPr>
        <p:spPr>
          <a:xfrm rot="10800000">
            <a:off x="6545277" y="5789912"/>
            <a:ext cx="5771257" cy="116584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0" name="Google Shape;2650;p28"/>
          <p:cNvSpPr/>
          <p:nvPr/>
        </p:nvSpPr>
        <p:spPr>
          <a:xfrm>
            <a:off x="6999212" y="5404554"/>
            <a:ext cx="4584800" cy="2165033"/>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2651" name="Google Shape;2651;p28"/>
          <p:cNvSpPr/>
          <p:nvPr/>
        </p:nvSpPr>
        <p:spPr>
          <a:xfrm rot="10800000">
            <a:off x="-869472" y="-711613"/>
            <a:ext cx="4584800" cy="2165033"/>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2652" name="Google Shape;2652;p28"/>
          <p:cNvSpPr/>
          <p:nvPr/>
        </p:nvSpPr>
        <p:spPr>
          <a:xfrm>
            <a:off x="-33633" y="-142934"/>
            <a:ext cx="4171832" cy="904579"/>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53" name="Google Shape;2653;p28"/>
          <p:cNvGrpSpPr/>
          <p:nvPr/>
        </p:nvGrpSpPr>
        <p:grpSpPr>
          <a:xfrm rot="7294961" flipH="1">
            <a:off x="617993" y="41533"/>
            <a:ext cx="125303" cy="331324"/>
            <a:chOff x="2581525" y="3787700"/>
            <a:chExt cx="105325" cy="278500"/>
          </a:xfrm>
        </p:grpSpPr>
        <p:sp>
          <p:nvSpPr>
            <p:cNvPr id="2654" name="Google Shape;2654;p2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8" name="Google Shape;2658;p28"/>
          <p:cNvSpPr/>
          <p:nvPr/>
        </p:nvSpPr>
        <p:spPr>
          <a:xfrm rot="-6299731" flipH="1">
            <a:off x="1986789" y="153679"/>
            <a:ext cx="31441" cy="2998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59" name="Google Shape;2659;p28"/>
          <p:cNvGrpSpPr/>
          <p:nvPr/>
        </p:nvGrpSpPr>
        <p:grpSpPr>
          <a:xfrm rot="5688890" flipH="1">
            <a:off x="1844617" y="257020"/>
            <a:ext cx="47205" cy="227787"/>
            <a:chOff x="2785650" y="3828250"/>
            <a:chExt cx="39675" cy="191450"/>
          </a:xfrm>
        </p:grpSpPr>
        <p:sp>
          <p:nvSpPr>
            <p:cNvPr id="2660" name="Google Shape;2660;p2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3" name="Google Shape;2663;p28"/>
          <p:cNvGrpSpPr/>
          <p:nvPr/>
        </p:nvGrpSpPr>
        <p:grpSpPr>
          <a:xfrm rot="-3505059" flipH="1">
            <a:off x="11567102" y="6387013"/>
            <a:ext cx="176009" cy="465404"/>
            <a:chOff x="2581525" y="3787700"/>
            <a:chExt cx="105325" cy="278500"/>
          </a:xfrm>
        </p:grpSpPr>
        <p:sp>
          <p:nvSpPr>
            <p:cNvPr id="2664" name="Google Shape;2664;p2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68" name="Google Shape;2668;p28"/>
          <p:cNvSpPr/>
          <p:nvPr/>
        </p:nvSpPr>
        <p:spPr>
          <a:xfrm rot="4500016" flipH="1">
            <a:off x="9339166" y="6478332"/>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69" name="Google Shape;2669;p28"/>
          <p:cNvGrpSpPr/>
          <p:nvPr/>
        </p:nvGrpSpPr>
        <p:grpSpPr>
          <a:xfrm rot="-5110856" flipH="1">
            <a:off x="10113809" y="6057245"/>
            <a:ext cx="66307" cy="319959"/>
            <a:chOff x="2785650" y="3828250"/>
            <a:chExt cx="39675" cy="191450"/>
          </a:xfrm>
        </p:grpSpPr>
        <p:sp>
          <p:nvSpPr>
            <p:cNvPr id="2670" name="Google Shape;2670;p2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3" name="Google Shape;2673;p28"/>
          <p:cNvSpPr/>
          <p:nvPr/>
        </p:nvSpPr>
        <p:spPr>
          <a:xfrm flipH="1">
            <a:off x="2328305" y="176015"/>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4" name="Google Shape;2674;p28"/>
          <p:cNvSpPr/>
          <p:nvPr/>
        </p:nvSpPr>
        <p:spPr>
          <a:xfrm flipH="1">
            <a:off x="1033876" y="13764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5" name="Google Shape;2675;p28"/>
          <p:cNvSpPr/>
          <p:nvPr/>
        </p:nvSpPr>
        <p:spPr>
          <a:xfrm rot="-6299731" flipH="1">
            <a:off x="244805" y="406853"/>
            <a:ext cx="31441" cy="2998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6" name="Google Shape;2676;p28"/>
          <p:cNvSpPr/>
          <p:nvPr/>
        </p:nvSpPr>
        <p:spPr>
          <a:xfrm rot="-6299984" flipH="1">
            <a:off x="8423437" y="6542824"/>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7" name="Google Shape;2677;p28"/>
          <p:cNvSpPr/>
          <p:nvPr/>
        </p:nvSpPr>
        <p:spPr>
          <a:xfrm flipH="1">
            <a:off x="11243267" y="65761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8" name="Google Shape;2678;p28"/>
          <p:cNvSpPr/>
          <p:nvPr/>
        </p:nvSpPr>
        <p:spPr>
          <a:xfrm flipH="1">
            <a:off x="11911733" y="6329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9" name="Google Shape;2679;p28"/>
          <p:cNvSpPr/>
          <p:nvPr/>
        </p:nvSpPr>
        <p:spPr>
          <a:xfrm rot="4500016" flipH="1">
            <a:off x="10864512" y="6351776"/>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0" name="Google Shape;2680;p28"/>
          <p:cNvSpPr/>
          <p:nvPr/>
        </p:nvSpPr>
        <p:spPr>
          <a:xfrm flipH="1">
            <a:off x="9387300" y="617363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1" name="Google Shape;2681;p28"/>
          <p:cNvSpPr/>
          <p:nvPr/>
        </p:nvSpPr>
        <p:spPr>
          <a:xfrm flipH="1">
            <a:off x="1468775" y="503028"/>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2" name="Google Shape;2682;p28"/>
          <p:cNvSpPr/>
          <p:nvPr/>
        </p:nvSpPr>
        <p:spPr>
          <a:xfrm flipH="1">
            <a:off x="1600876" y="36832"/>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3" name="Google Shape;2683;p28"/>
          <p:cNvSpPr/>
          <p:nvPr/>
        </p:nvSpPr>
        <p:spPr>
          <a:xfrm flipH="1">
            <a:off x="265305" y="9983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84" name="Google Shape;2684;p28"/>
          <p:cNvGrpSpPr/>
          <p:nvPr/>
        </p:nvGrpSpPr>
        <p:grpSpPr>
          <a:xfrm flipH="1">
            <a:off x="10163867" y="6472608"/>
            <a:ext cx="324416" cy="294203"/>
            <a:chOff x="4832775" y="4525200"/>
            <a:chExt cx="362125" cy="328400"/>
          </a:xfrm>
        </p:grpSpPr>
        <p:sp>
          <p:nvSpPr>
            <p:cNvPr id="2685" name="Google Shape;2685;p28"/>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8"/>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8"/>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8"/>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8"/>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8"/>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8"/>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8"/>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8"/>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8"/>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8"/>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8"/>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8"/>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8"/>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8"/>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700" name="Google Shape;2700;p28"/>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701" name="Google Shape;2701;p28"/>
          <p:cNvSpPr txBox="1">
            <a:spLocks noGrp="1"/>
          </p:cNvSpPr>
          <p:nvPr>
            <p:ph type="subTitle" idx="1"/>
          </p:nvPr>
        </p:nvSpPr>
        <p:spPr>
          <a:xfrm>
            <a:off x="6314901" y="3443873"/>
            <a:ext cx="4461200" cy="15652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2133"/>
            </a:lvl1pPr>
            <a:lvl2pPr lvl="1" rtl="0">
              <a:spcBef>
                <a:spcPts val="0"/>
              </a:spcBef>
              <a:spcAft>
                <a:spcPts val="0"/>
              </a:spcAft>
              <a:buSzPts val="1600"/>
              <a:buNone/>
              <a:defRPr sz="2133"/>
            </a:lvl2pPr>
            <a:lvl3pPr lvl="2" rtl="0">
              <a:spcBef>
                <a:spcPts val="0"/>
              </a:spcBef>
              <a:spcAft>
                <a:spcPts val="0"/>
              </a:spcAft>
              <a:buSzPts val="1600"/>
              <a:buNone/>
              <a:defRPr sz="2133"/>
            </a:lvl3pPr>
            <a:lvl4pPr lvl="3" rtl="0">
              <a:spcBef>
                <a:spcPts val="0"/>
              </a:spcBef>
              <a:spcAft>
                <a:spcPts val="0"/>
              </a:spcAft>
              <a:buSzPts val="1600"/>
              <a:buNone/>
              <a:defRPr sz="2133"/>
            </a:lvl4pPr>
            <a:lvl5pPr lvl="4" rtl="0">
              <a:spcBef>
                <a:spcPts val="0"/>
              </a:spcBef>
              <a:spcAft>
                <a:spcPts val="0"/>
              </a:spcAft>
              <a:buSzPts val="1600"/>
              <a:buNone/>
              <a:defRPr sz="2133"/>
            </a:lvl5pPr>
            <a:lvl6pPr lvl="5" rtl="0">
              <a:spcBef>
                <a:spcPts val="0"/>
              </a:spcBef>
              <a:spcAft>
                <a:spcPts val="0"/>
              </a:spcAft>
              <a:buSzPts val="1600"/>
              <a:buNone/>
              <a:defRPr sz="2133"/>
            </a:lvl6pPr>
            <a:lvl7pPr lvl="6" rtl="0">
              <a:spcBef>
                <a:spcPts val="0"/>
              </a:spcBef>
              <a:spcAft>
                <a:spcPts val="0"/>
              </a:spcAft>
              <a:buSzPts val="1600"/>
              <a:buNone/>
              <a:defRPr sz="2133"/>
            </a:lvl7pPr>
            <a:lvl8pPr lvl="7" rtl="0">
              <a:spcBef>
                <a:spcPts val="0"/>
              </a:spcBef>
              <a:spcAft>
                <a:spcPts val="0"/>
              </a:spcAft>
              <a:buSzPts val="1600"/>
              <a:buNone/>
              <a:defRPr sz="2133"/>
            </a:lvl8pPr>
            <a:lvl9pPr lvl="8" rtl="0">
              <a:spcBef>
                <a:spcPts val="0"/>
              </a:spcBef>
              <a:spcAft>
                <a:spcPts val="0"/>
              </a:spcAft>
              <a:buSzPts val="1600"/>
              <a:buNone/>
              <a:defRPr sz="2133"/>
            </a:lvl9pPr>
          </a:lstStyle>
          <a:p>
            <a:endParaRPr/>
          </a:p>
        </p:txBody>
      </p:sp>
      <p:sp>
        <p:nvSpPr>
          <p:cNvPr id="2702" name="Google Shape;2702;p28"/>
          <p:cNvSpPr txBox="1">
            <a:spLocks noGrp="1"/>
          </p:cNvSpPr>
          <p:nvPr>
            <p:ph type="title"/>
          </p:nvPr>
        </p:nvSpPr>
        <p:spPr>
          <a:xfrm>
            <a:off x="6314900" y="2448407"/>
            <a:ext cx="5166000" cy="11872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4980520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703"/>
        <p:cNvGrpSpPr/>
        <p:nvPr/>
      </p:nvGrpSpPr>
      <p:grpSpPr>
        <a:xfrm>
          <a:off x="0" y="0"/>
          <a:ext cx="0" cy="0"/>
          <a:chOff x="0" y="0"/>
          <a:chExt cx="0" cy="0"/>
        </a:xfrm>
      </p:grpSpPr>
      <p:sp>
        <p:nvSpPr>
          <p:cNvPr id="2704" name="Google Shape;2704;p29"/>
          <p:cNvSpPr/>
          <p:nvPr/>
        </p:nvSpPr>
        <p:spPr>
          <a:xfrm rot="-5400000">
            <a:off x="-1496295" y="3454794"/>
            <a:ext cx="4707208" cy="2221453"/>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5" name="Google Shape;2705;p29"/>
          <p:cNvSpPr/>
          <p:nvPr/>
        </p:nvSpPr>
        <p:spPr>
          <a:xfrm rot="-5400000">
            <a:off x="-1331633" y="3684609"/>
            <a:ext cx="4529468" cy="1866201"/>
          </a:xfrm>
          <a:custGeom>
            <a:avLst/>
            <a:gdLst/>
            <a:ahLst/>
            <a:cxnLst/>
            <a:rect l="l" t="t" r="r" b="b"/>
            <a:pathLst>
              <a:path w="59845" h="30217" extrusionOk="0">
                <a:moveTo>
                  <a:pt x="1" y="1"/>
                </a:moveTo>
                <a:lnTo>
                  <a:pt x="1" y="30217"/>
                </a:lnTo>
                <a:cubicBezTo>
                  <a:pt x="1" y="20415"/>
                  <a:pt x="1625" y="14563"/>
                  <a:pt x="11062" y="14563"/>
                </a:cubicBezTo>
                <a:cubicBezTo>
                  <a:pt x="11153" y="14564"/>
                  <a:pt x="11243" y="14565"/>
                  <a:pt x="11332" y="14565"/>
                </a:cubicBezTo>
                <a:cubicBezTo>
                  <a:pt x="19985" y="14565"/>
                  <a:pt x="22196" y="7891"/>
                  <a:pt x="26464" y="4537"/>
                </a:cubicBezTo>
                <a:cubicBezTo>
                  <a:pt x="27976" y="3383"/>
                  <a:pt x="29456" y="2918"/>
                  <a:pt x="30909" y="2918"/>
                </a:cubicBezTo>
                <a:cubicBezTo>
                  <a:pt x="36889" y="2918"/>
                  <a:pt x="42388" y="10793"/>
                  <a:pt x="47569" y="10793"/>
                </a:cubicBezTo>
                <a:cubicBezTo>
                  <a:pt x="48240" y="10793"/>
                  <a:pt x="48906" y="10661"/>
                  <a:pt x="49567" y="10362"/>
                </a:cubicBezTo>
                <a:cubicBezTo>
                  <a:pt x="56708" y="7338"/>
                  <a:pt x="52256" y="1149"/>
                  <a:pt x="59845" y="1"/>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8026867" y="6125087"/>
            <a:ext cx="3152800" cy="1102267"/>
          </a:xfrm>
          <a:custGeom>
            <a:avLst/>
            <a:gdLst/>
            <a:ahLst/>
            <a:cxnLst/>
            <a:rect l="l" t="t" r="r" b="b"/>
            <a:pathLst>
              <a:path w="94584" h="33068" extrusionOk="0">
                <a:moveTo>
                  <a:pt x="19050" y="30416"/>
                </a:moveTo>
                <a:cubicBezTo>
                  <a:pt x="5652" y="27686"/>
                  <a:pt x="0" y="19812"/>
                  <a:pt x="0" y="15176"/>
                </a:cubicBezTo>
                <a:cubicBezTo>
                  <a:pt x="0" y="10541"/>
                  <a:pt x="11049" y="3238"/>
                  <a:pt x="19050" y="2603"/>
                </a:cubicBezTo>
                <a:cubicBezTo>
                  <a:pt x="27051" y="1968"/>
                  <a:pt x="39624" y="11557"/>
                  <a:pt x="48006" y="11366"/>
                </a:cubicBezTo>
                <a:cubicBezTo>
                  <a:pt x="56388" y="11176"/>
                  <a:pt x="63056" y="3111"/>
                  <a:pt x="69342" y="1460"/>
                </a:cubicBezTo>
                <a:cubicBezTo>
                  <a:pt x="75629" y="-191"/>
                  <a:pt x="81534" y="-762"/>
                  <a:pt x="85725" y="1460"/>
                </a:cubicBezTo>
                <a:cubicBezTo>
                  <a:pt x="89916" y="3683"/>
                  <a:pt x="95377" y="9779"/>
                  <a:pt x="94488" y="14795"/>
                </a:cubicBezTo>
                <a:cubicBezTo>
                  <a:pt x="93599" y="19812"/>
                  <a:pt x="92964" y="28956"/>
                  <a:pt x="80391" y="31559"/>
                </a:cubicBezTo>
                <a:cubicBezTo>
                  <a:pt x="67818" y="34163"/>
                  <a:pt x="32449" y="33147"/>
                  <a:pt x="19050" y="30416"/>
                </a:cubicBezTo>
                <a:close/>
              </a:path>
            </a:pathLst>
          </a:custGeom>
          <a:gradFill>
            <a:gsLst>
              <a:gs pos="0">
                <a:schemeClr val="accent3"/>
              </a:gs>
              <a:gs pos="24000">
                <a:schemeClr val="accent6"/>
              </a:gs>
              <a:gs pos="56000">
                <a:schemeClr val="accent4"/>
              </a:gs>
              <a:gs pos="82000">
                <a:srgbClr val="FFD966">
                  <a:alpha val="10196"/>
                </a:srgbClr>
              </a:gs>
              <a:gs pos="91000">
                <a:srgbClr val="FFD966">
                  <a:alpha val="0"/>
                </a:srgbClr>
              </a:gs>
              <a:gs pos="100000">
                <a:srgbClr val="4949E7">
                  <a:alpha val="0"/>
                </a:srgbClr>
              </a:gs>
            </a:gsLst>
            <a:lin ang="8100019" scaled="0"/>
          </a:gradFill>
          <a:ln>
            <a:noFill/>
          </a:ln>
        </p:spPr>
      </p:sp>
      <p:grpSp>
        <p:nvGrpSpPr>
          <p:cNvPr id="2707" name="Google Shape;2707;p29"/>
          <p:cNvGrpSpPr/>
          <p:nvPr/>
        </p:nvGrpSpPr>
        <p:grpSpPr>
          <a:xfrm rot="5109214" flipH="1">
            <a:off x="208450" y="2879519"/>
            <a:ext cx="133975" cy="354256"/>
            <a:chOff x="2581525" y="3787700"/>
            <a:chExt cx="105325" cy="278500"/>
          </a:xfrm>
        </p:grpSpPr>
        <p:sp>
          <p:nvSpPr>
            <p:cNvPr id="2708" name="Google Shape;2708;p29"/>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2" name="Google Shape;2712;p29"/>
          <p:cNvSpPr/>
          <p:nvPr/>
        </p:nvSpPr>
        <p:spPr>
          <a:xfrm rot="9900146" flipH="1">
            <a:off x="192244" y="5487275"/>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3" name="Google Shape;2713;p29"/>
          <p:cNvSpPr/>
          <p:nvPr/>
        </p:nvSpPr>
        <p:spPr>
          <a:xfrm rot="9900146" flipH="1">
            <a:off x="753411" y="6529879"/>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14" name="Google Shape;2714;p29"/>
          <p:cNvGrpSpPr/>
          <p:nvPr/>
        </p:nvGrpSpPr>
        <p:grpSpPr>
          <a:xfrm rot="1624517" flipH="1">
            <a:off x="249925" y="6549391"/>
            <a:ext cx="50476" cy="243567"/>
            <a:chOff x="2785650" y="3828250"/>
            <a:chExt cx="39675" cy="191450"/>
          </a:xfrm>
        </p:grpSpPr>
        <p:sp>
          <p:nvSpPr>
            <p:cNvPr id="2715" name="Google Shape;2715;p29"/>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18" name="Google Shape;2718;p29"/>
          <p:cNvSpPr/>
          <p:nvPr/>
        </p:nvSpPr>
        <p:spPr>
          <a:xfrm rot="9900146" flipH="1">
            <a:off x="107397" y="4736879"/>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19" name="Google Shape;2719;p29"/>
          <p:cNvGrpSpPr/>
          <p:nvPr/>
        </p:nvGrpSpPr>
        <p:grpSpPr>
          <a:xfrm flipH="1">
            <a:off x="164475" y="3733081"/>
            <a:ext cx="88951" cy="235203"/>
            <a:chOff x="2581525" y="3787700"/>
            <a:chExt cx="105325" cy="278500"/>
          </a:xfrm>
        </p:grpSpPr>
        <p:sp>
          <p:nvSpPr>
            <p:cNvPr id="2720" name="Google Shape;2720;p29"/>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4" name="Google Shape;2724;p29"/>
          <p:cNvSpPr/>
          <p:nvPr/>
        </p:nvSpPr>
        <p:spPr>
          <a:xfrm rot="9900146" flipH="1">
            <a:off x="477055" y="3523103"/>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5" name="Google Shape;2725;p29"/>
          <p:cNvSpPr/>
          <p:nvPr/>
        </p:nvSpPr>
        <p:spPr>
          <a:xfrm rot="-5400000" flipH="1">
            <a:off x="181959" y="3337749"/>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6" name="Google Shape;2726;p29"/>
          <p:cNvSpPr/>
          <p:nvPr/>
        </p:nvSpPr>
        <p:spPr>
          <a:xfrm rot="-5400000" flipH="1">
            <a:off x="247981" y="5153152"/>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7" name="Google Shape;2727;p29"/>
          <p:cNvSpPr/>
          <p:nvPr/>
        </p:nvSpPr>
        <p:spPr>
          <a:xfrm rot="-5400000" flipH="1">
            <a:off x="154460" y="5912324"/>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8" name="Google Shape;2728;p29"/>
          <p:cNvSpPr/>
          <p:nvPr/>
        </p:nvSpPr>
        <p:spPr>
          <a:xfrm rot="-5400000" flipH="1">
            <a:off x="484531" y="6643976"/>
            <a:ext cx="54400" cy="544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9" name="Google Shape;2729;p29"/>
          <p:cNvSpPr/>
          <p:nvPr/>
        </p:nvSpPr>
        <p:spPr>
          <a:xfrm rot="9900146" flipH="1">
            <a:off x="390291" y="5657802"/>
            <a:ext cx="33616" cy="3205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0" name="Google Shape;2730;p29"/>
          <p:cNvSpPr/>
          <p:nvPr/>
        </p:nvSpPr>
        <p:spPr>
          <a:xfrm rot="10800000" flipH="1">
            <a:off x="9814533" y="-94859"/>
            <a:ext cx="3016556" cy="1197361"/>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1" name="Google Shape;2731;p29"/>
          <p:cNvSpPr/>
          <p:nvPr/>
        </p:nvSpPr>
        <p:spPr>
          <a:xfrm rot="10800000" flipH="1">
            <a:off x="10133058" y="-91222"/>
            <a:ext cx="2663356" cy="907247"/>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2" name="Google Shape;2732;p29"/>
          <p:cNvGrpSpPr/>
          <p:nvPr/>
        </p:nvGrpSpPr>
        <p:grpSpPr>
          <a:xfrm rot="-2700000" flipH="1">
            <a:off x="300585" y="5819924"/>
            <a:ext cx="1113424" cy="682733"/>
            <a:chOff x="5586400" y="3049600"/>
            <a:chExt cx="691350" cy="423925"/>
          </a:xfrm>
        </p:grpSpPr>
        <p:sp>
          <p:nvSpPr>
            <p:cNvPr id="2733" name="Google Shape;2733;p29"/>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9"/>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9"/>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3" name="Google Shape;2763;p29"/>
          <p:cNvGrpSpPr/>
          <p:nvPr/>
        </p:nvGrpSpPr>
        <p:grpSpPr>
          <a:xfrm flipH="1">
            <a:off x="12071366" y="190295"/>
            <a:ext cx="92657" cy="245005"/>
            <a:chOff x="2581525" y="3787700"/>
            <a:chExt cx="105325" cy="278500"/>
          </a:xfrm>
        </p:grpSpPr>
        <p:sp>
          <p:nvSpPr>
            <p:cNvPr id="2764" name="Google Shape;2764;p29"/>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8" name="Google Shape;2768;p29"/>
          <p:cNvGrpSpPr/>
          <p:nvPr/>
        </p:nvGrpSpPr>
        <p:grpSpPr>
          <a:xfrm rot="4499684" flipH="1">
            <a:off x="11253430" y="-72691"/>
            <a:ext cx="34897" cy="168397"/>
            <a:chOff x="2785650" y="3828250"/>
            <a:chExt cx="39675" cy="191450"/>
          </a:xfrm>
        </p:grpSpPr>
        <p:sp>
          <p:nvSpPr>
            <p:cNvPr id="2769" name="Google Shape;2769;p29"/>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9"/>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9"/>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72" name="Google Shape;2772;p29"/>
          <p:cNvSpPr/>
          <p:nvPr/>
        </p:nvSpPr>
        <p:spPr>
          <a:xfrm rot="4499684" flipH="1">
            <a:off x="11855475" y="13200"/>
            <a:ext cx="23243" cy="2216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3" name="Google Shape;2773;p29"/>
          <p:cNvSpPr/>
          <p:nvPr/>
        </p:nvSpPr>
        <p:spPr>
          <a:xfrm rot="4499340" flipH="1">
            <a:off x="10477366" y="142105"/>
            <a:ext cx="15521" cy="14801"/>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4" name="Google Shape;2774;p29"/>
          <p:cNvSpPr/>
          <p:nvPr/>
        </p:nvSpPr>
        <p:spPr>
          <a:xfrm flipH="1">
            <a:off x="10281463" y="-17756"/>
            <a:ext cx="57600" cy="5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5" name="Google Shape;2775;p29"/>
          <p:cNvSpPr/>
          <p:nvPr/>
        </p:nvSpPr>
        <p:spPr>
          <a:xfrm flipH="1">
            <a:off x="11838253" y="512025"/>
            <a:ext cx="57600" cy="5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6" name="Google Shape;2776;p29"/>
          <p:cNvSpPr/>
          <p:nvPr/>
        </p:nvSpPr>
        <p:spPr>
          <a:xfrm flipH="1">
            <a:off x="10849559" y="-36800"/>
            <a:ext cx="57600" cy="576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7" name="Google Shape;2777;p29"/>
          <p:cNvSpPr/>
          <p:nvPr/>
        </p:nvSpPr>
        <p:spPr>
          <a:xfrm rot="10800000">
            <a:off x="8175034" y="6068857"/>
            <a:ext cx="4100255" cy="82832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41000">
                <a:srgbClr val="4949E7">
                  <a:alpha val="0"/>
                </a:srgbClr>
              </a:gs>
              <a:gs pos="66000">
                <a:schemeClr val="lt2"/>
              </a:gs>
              <a:gs pos="100000">
                <a:srgbClr val="050A10"/>
              </a:gs>
            </a:gsLst>
            <a:lin ang="1350003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78" name="Google Shape;2778;p29"/>
          <p:cNvGrpSpPr/>
          <p:nvPr/>
        </p:nvGrpSpPr>
        <p:grpSpPr>
          <a:xfrm rot="-3504966" flipH="1">
            <a:off x="11718733" y="6564816"/>
            <a:ext cx="125057" cy="330675"/>
            <a:chOff x="2581525" y="3787700"/>
            <a:chExt cx="105325" cy="278500"/>
          </a:xfrm>
        </p:grpSpPr>
        <p:sp>
          <p:nvSpPr>
            <p:cNvPr id="2779" name="Google Shape;2779;p29"/>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9"/>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9"/>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9"/>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3" name="Google Shape;2783;p29"/>
          <p:cNvSpPr/>
          <p:nvPr/>
        </p:nvSpPr>
        <p:spPr>
          <a:xfrm rot="4499962" flipH="1">
            <a:off x="11109561" y="676100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4" name="Google Shape;2784;p29"/>
          <p:cNvSpPr/>
          <p:nvPr/>
        </p:nvSpPr>
        <p:spPr>
          <a:xfrm rot="4499962" flipH="1">
            <a:off x="10160006" y="671518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85" name="Google Shape;2785;p29"/>
          <p:cNvGrpSpPr/>
          <p:nvPr/>
        </p:nvGrpSpPr>
        <p:grpSpPr>
          <a:xfrm rot="-5110527" flipH="1">
            <a:off x="10710075" y="6416474"/>
            <a:ext cx="47111" cy="227329"/>
            <a:chOff x="2785650" y="3828250"/>
            <a:chExt cx="39675" cy="191450"/>
          </a:xfrm>
        </p:grpSpPr>
        <p:sp>
          <p:nvSpPr>
            <p:cNvPr id="2786" name="Google Shape;2786;p29"/>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9"/>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9"/>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9" name="Google Shape;2789;p29"/>
          <p:cNvSpPr/>
          <p:nvPr/>
        </p:nvSpPr>
        <p:spPr>
          <a:xfrm rot="-6300038" flipH="1">
            <a:off x="9509396" y="676100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0" name="Google Shape;2790;p29"/>
          <p:cNvSpPr/>
          <p:nvPr/>
        </p:nvSpPr>
        <p:spPr>
          <a:xfrm flipH="1">
            <a:off x="8782299" y="6379396"/>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1" name="Google Shape;2791;p29"/>
          <p:cNvSpPr/>
          <p:nvPr/>
        </p:nvSpPr>
        <p:spPr>
          <a:xfrm flipH="1">
            <a:off x="9892028" y="661491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2" name="Google Shape;2792;p29"/>
          <p:cNvSpPr/>
          <p:nvPr/>
        </p:nvSpPr>
        <p:spPr>
          <a:xfrm flipH="1">
            <a:off x="12061735" y="637940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3" name="Google Shape;2793;p29"/>
          <p:cNvSpPr/>
          <p:nvPr/>
        </p:nvSpPr>
        <p:spPr>
          <a:xfrm flipH="1">
            <a:off x="10556699" y="6744963"/>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4" name="Google Shape;2794;p29"/>
          <p:cNvSpPr/>
          <p:nvPr/>
        </p:nvSpPr>
        <p:spPr>
          <a:xfrm rot="4499962" flipH="1">
            <a:off x="11075394" y="631367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5" name="Google Shape;2795;p29"/>
          <p:cNvSpPr/>
          <p:nvPr/>
        </p:nvSpPr>
        <p:spPr>
          <a:xfrm flipH="1">
            <a:off x="10486660" y="629763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96" name="Google Shape;2796;p29"/>
          <p:cNvGrpSpPr/>
          <p:nvPr/>
        </p:nvGrpSpPr>
        <p:grpSpPr>
          <a:xfrm flipH="1">
            <a:off x="11303060" y="6441390"/>
            <a:ext cx="230504" cy="209037"/>
            <a:chOff x="4832775" y="4525200"/>
            <a:chExt cx="362125" cy="328400"/>
          </a:xfrm>
        </p:grpSpPr>
        <p:sp>
          <p:nvSpPr>
            <p:cNvPr id="2797" name="Google Shape;2797;p29"/>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9"/>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9"/>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9"/>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9"/>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29"/>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29"/>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9"/>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9"/>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9"/>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9"/>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9"/>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9"/>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9"/>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9"/>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12" name="Google Shape;2812;p29"/>
          <p:cNvSpPr/>
          <p:nvPr/>
        </p:nvSpPr>
        <p:spPr>
          <a:xfrm rot="4499962" flipH="1">
            <a:off x="9255361" y="6570503"/>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3" name="Google Shape;2813;p29"/>
          <p:cNvSpPr/>
          <p:nvPr/>
        </p:nvSpPr>
        <p:spPr>
          <a:xfrm flipH="1">
            <a:off x="9098295" y="6716517"/>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4" name="Google Shape;2814;p29"/>
          <p:cNvSpPr/>
          <p:nvPr/>
        </p:nvSpPr>
        <p:spPr>
          <a:xfrm rot="4499962" flipH="1">
            <a:off x="11782661" y="6449869"/>
            <a:ext cx="31377" cy="2992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15" name="Google Shape;2815;p29"/>
          <p:cNvGrpSpPr/>
          <p:nvPr/>
        </p:nvGrpSpPr>
        <p:grpSpPr>
          <a:xfrm rot="5400000" flipH="1">
            <a:off x="11302927" y="71656"/>
            <a:ext cx="230787" cy="230787"/>
            <a:chOff x="5715100" y="2545000"/>
            <a:chExt cx="379750" cy="379750"/>
          </a:xfrm>
        </p:grpSpPr>
        <p:sp>
          <p:nvSpPr>
            <p:cNvPr id="2816" name="Google Shape;2816;p29"/>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29"/>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29"/>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29"/>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29"/>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29"/>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29"/>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29"/>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29"/>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29"/>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29"/>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29"/>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9"/>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9"/>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9"/>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9"/>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9"/>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9"/>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9"/>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9"/>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9"/>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9"/>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9"/>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9"/>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9"/>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9"/>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842" name="Google Shape;2842;p29"/>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843" name="Google Shape;2843;p29"/>
          <p:cNvSpPr txBox="1">
            <a:spLocks noGrp="1"/>
          </p:cNvSpPr>
          <p:nvPr>
            <p:ph type="subTitle" idx="1"/>
          </p:nvPr>
        </p:nvSpPr>
        <p:spPr>
          <a:xfrm>
            <a:off x="788633" y="3429133"/>
            <a:ext cx="4478400" cy="15652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1600"/>
              <a:buNone/>
              <a:defRPr sz="2133">
                <a:solidFill>
                  <a:schemeClr val="dk1"/>
                </a:solidFill>
              </a:defRPr>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2844" name="Google Shape;2844;p29"/>
          <p:cNvSpPr txBox="1">
            <a:spLocks noGrp="1"/>
          </p:cNvSpPr>
          <p:nvPr>
            <p:ph type="title"/>
          </p:nvPr>
        </p:nvSpPr>
        <p:spPr>
          <a:xfrm>
            <a:off x="1113167" y="2448533"/>
            <a:ext cx="4154000" cy="85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2"/>
              </a:buClr>
              <a:buSzPts val="28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2753653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45"/>
        <p:cNvGrpSpPr/>
        <p:nvPr/>
      </p:nvGrpSpPr>
      <p:grpSpPr>
        <a:xfrm>
          <a:off x="0" y="0"/>
          <a:ext cx="0" cy="0"/>
          <a:chOff x="0" y="0"/>
          <a:chExt cx="0" cy="0"/>
        </a:xfrm>
      </p:grpSpPr>
      <p:sp>
        <p:nvSpPr>
          <p:cNvPr id="2846" name="Google Shape;2846;p30"/>
          <p:cNvSpPr/>
          <p:nvPr/>
        </p:nvSpPr>
        <p:spPr>
          <a:xfrm flipH="1">
            <a:off x="-21" y="0"/>
            <a:ext cx="12192024" cy="6857904"/>
          </a:xfrm>
          <a:custGeom>
            <a:avLst/>
            <a:gdLst/>
            <a:ahLst/>
            <a:cxnLst/>
            <a:rect l="l" t="t" r="r" b="b"/>
            <a:pathLst>
              <a:path w="136948" h="79839" extrusionOk="0">
                <a:moveTo>
                  <a:pt x="61027" y="62371"/>
                </a:moveTo>
                <a:cubicBezTo>
                  <a:pt x="67465" y="62371"/>
                  <a:pt x="72069" y="67034"/>
                  <a:pt x="72069" y="67034"/>
                </a:cubicBezTo>
                <a:cubicBezTo>
                  <a:pt x="77624" y="73044"/>
                  <a:pt x="72223" y="75209"/>
                  <a:pt x="66190" y="75209"/>
                </a:cubicBezTo>
                <a:cubicBezTo>
                  <a:pt x="62405" y="75209"/>
                  <a:pt x="58372" y="74356"/>
                  <a:pt x="56642" y="73066"/>
                </a:cubicBezTo>
                <a:cubicBezTo>
                  <a:pt x="52154" y="69576"/>
                  <a:pt x="53231" y="62948"/>
                  <a:pt x="60133" y="62401"/>
                </a:cubicBezTo>
                <a:cubicBezTo>
                  <a:pt x="60435" y="62380"/>
                  <a:pt x="60733" y="62371"/>
                  <a:pt x="61027" y="62371"/>
                </a:cubicBezTo>
                <a:close/>
                <a:moveTo>
                  <a:pt x="39808" y="6321"/>
                </a:moveTo>
                <a:cubicBezTo>
                  <a:pt x="47778" y="6321"/>
                  <a:pt x="57540" y="8860"/>
                  <a:pt x="68771" y="13883"/>
                </a:cubicBezTo>
                <a:cubicBezTo>
                  <a:pt x="75979" y="17012"/>
                  <a:pt x="83771" y="18754"/>
                  <a:pt x="91633" y="18754"/>
                </a:cubicBezTo>
                <a:cubicBezTo>
                  <a:pt x="93352" y="18754"/>
                  <a:pt x="95074" y="18670"/>
                  <a:pt x="96795" y="18500"/>
                </a:cubicBezTo>
                <a:cubicBezTo>
                  <a:pt x="98420" y="18312"/>
                  <a:pt x="100133" y="18199"/>
                  <a:pt x="101933" y="18199"/>
                </a:cubicBezTo>
                <a:cubicBezTo>
                  <a:pt x="104586" y="18199"/>
                  <a:pt x="107430" y="18443"/>
                  <a:pt x="110468" y="19047"/>
                </a:cubicBezTo>
                <a:cubicBezTo>
                  <a:pt x="124142" y="21991"/>
                  <a:pt x="125075" y="36936"/>
                  <a:pt x="123064" y="54438"/>
                </a:cubicBezTo>
                <a:cubicBezTo>
                  <a:pt x="121562" y="67457"/>
                  <a:pt x="111157" y="75796"/>
                  <a:pt x="100120" y="75796"/>
                </a:cubicBezTo>
                <a:cubicBezTo>
                  <a:pt x="96387" y="75796"/>
                  <a:pt x="92582" y="74842"/>
                  <a:pt x="89025" y="72793"/>
                </a:cubicBezTo>
                <a:cubicBezTo>
                  <a:pt x="78664" y="66825"/>
                  <a:pt x="69968" y="59402"/>
                  <a:pt x="61210" y="59402"/>
                </a:cubicBezTo>
                <a:cubicBezTo>
                  <a:pt x="58070" y="59402"/>
                  <a:pt x="54922" y="60356"/>
                  <a:pt x="51687" y="62674"/>
                </a:cubicBezTo>
                <a:cubicBezTo>
                  <a:pt x="48983" y="64647"/>
                  <a:pt x="45700" y="65600"/>
                  <a:pt x="42232" y="65600"/>
                </a:cubicBezTo>
                <a:cubicBezTo>
                  <a:pt x="30145" y="65600"/>
                  <a:pt x="15823" y="54018"/>
                  <a:pt x="16023" y="33654"/>
                </a:cubicBezTo>
                <a:cubicBezTo>
                  <a:pt x="16159" y="15312"/>
                  <a:pt x="24809" y="6321"/>
                  <a:pt x="39808" y="6321"/>
                </a:cubicBezTo>
                <a:close/>
                <a:moveTo>
                  <a:pt x="0" y="0"/>
                </a:moveTo>
                <a:lnTo>
                  <a:pt x="0" y="79839"/>
                </a:lnTo>
                <a:lnTo>
                  <a:pt x="136947" y="79839"/>
                </a:lnTo>
                <a:lnTo>
                  <a:pt x="136947" y="0"/>
                </a:ln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47" name="Google Shape;2847;p30"/>
          <p:cNvGrpSpPr/>
          <p:nvPr/>
        </p:nvGrpSpPr>
        <p:grpSpPr>
          <a:xfrm rot="2700000" flipH="1">
            <a:off x="2197981" y="211920"/>
            <a:ext cx="52900" cy="255264"/>
            <a:chOff x="2785650" y="3828250"/>
            <a:chExt cx="39675" cy="191450"/>
          </a:xfrm>
        </p:grpSpPr>
        <p:sp>
          <p:nvSpPr>
            <p:cNvPr id="2848" name="Google Shape;2848;p3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3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3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1" name="Google Shape;2851;p30"/>
          <p:cNvGrpSpPr/>
          <p:nvPr/>
        </p:nvGrpSpPr>
        <p:grpSpPr>
          <a:xfrm flipH="1">
            <a:off x="289537" y="1127218"/>
            <a:ext cx="140433" cy="371333"/>
            <a:chOff x="2581525" y="3787700"/>
            <a:chExt cx="105325" cy="278500"/>
          </a:xfrm>
        </p:grpSpPr>
        <p:sp>
          <p:nvSpPr>
            <p:cNvPr id="2852" name="Google Shape;2852;p3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3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3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3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56" name="Google Shape;2856;p30"/>
          <p:cNvSpPr/>
          <p:nvPr/>
        </p:nvSpPr>
        <p:spPr>
          <a:xfrm rot="4500040" flipH="1">
            <a:off x="1789407" y="12960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57" name="Google Shape;2857;p30"/>
          <p:cNvGrpSpPr/>
          <p:nvPr/>
        </p:nvGrpSpPr>
        <p:grpSpPr>
          <a:xfrm rot="2858792" flipH="1">
            <a:off x="11678637" y="512847"/>
            <a:ext cx="140433" cy="371332"/>
            <a:chOff x="2581525" y="3787700"/>
            <a:chExt cx="105325" cy="278500"/>
          </a:xfrm>
        </p:grpSpPr>
        <p:sp>
          <p:nvSpPr>
            <p:cNvPr id="2858" name="Google Shape;2858;p3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3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3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3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2" name="Google Shape;2862;p30"/>
          <p:cNvSpPr/>
          <p:nvPr/>
        </p:nvSpPr>
        <p:spPr>
          <a:xfrm rot="4500040" flipH="1">
            <a:off x="11000707" y="12873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63" name="Google Shape;2863;p30"/>
          <p:cNvGrpSpPr/>
          <p:nvPr/>
        </p:nvGrpSpPr>
        <p:grpSpPr>
          <a:xfrm rot="2700000" flipH="1">
            <a:off x="11461981" y="2064720"/>
            <a:ext cx="52900" cy="255264"/>
            <a:chOff x="2785650" y="3828250"/>
            <a:chExt cx="39675" cy="191450"/>
          </a:xfrm>
        </p:grpSpPr>
        <p:sp>
          <p:nvSpPr>
            <p:cNvPr id="2864" name="Google Shape;2864;p3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3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3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67" name="Google Shape;2867;p30"/>
          <p:cNvSpPr/>
          <p:nvPr/>
        </p:nvSpPr>
        <p:spPr>
          <a:xfrm rot="4500040" flipH="1">
            <a:off x="3607073" y="4794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8" name="Google Shape;2868;p30"/>
          <p:cNvSpPr/>
          <p:nvPr/>
        </p:nvSpPr>
        <p:spPr>
          <a:xfrm rot="4500040" flipH="1">
            <a:off x="5064740" y="9272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69" name="Google Shape;2869;p30"/>
          <p:cNvGrpSpPr/>
          <p:nvPr/>
        </p:nvGrpSpPr>
        <p:grpSpPr>
          <a:xfrm flipH="1">
            <a:off x="889804" y="5904084"/>
            <a:ext cx="140433" cy="371333"/>
            <a:chOff x="2581525" y="3787700"/>
            <a:chExt cx="105325" cy="278500"/>
          </a:xfrm>
        </p:grpSpPr>
        <p:sp>
          <p:nvSpPr>
            <p:cNvPr id="2870" name="Google Shape;2870;p3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3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3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3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74" name="Google Shape;2874;p30"/>
          <p:cNvSpPr/>
          <p:nvPr/>
        </p:nvSpPr>
        <p:spPr>
          <a:xfrm rot="4500040" flipH="1">
            <a:off x="419407" y="42633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5" name="Google Shape;2875;p30"/>
          <p:cNvSpPr/>
          <p:nvPr/>
        </p:nvSpPr>
        <p:spPr>
          <a:xfrm rot="4500040" flipH="1">
            <a:off x="5240307" y="60729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76" name="Google Shape;2876;p30"/>
          <p:cNvGrpSpPr/>
          <p:nvPr/>
        </p:nvGrpSpPr>
        <p:grpSpPr>
          <a:xfrm rot="2700000" flipH="1">
            <a:off x="8757414" y="6165487"/>
            <a:ext cx="52900" cy="255264"/>
            <a:chOff x="2785650" y="3828250"/>
            <a:chExt cx="39675" cy="191450"/>
          </a:xfrm>
        </p:grpSpPr>
        <p:sp>
          <p:nvSpPr>
            <p:cNvPr id="2877" name="Google Shape;2877;p3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3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3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0" name="Google Shape;2880;p30"/>
          <p:cNvGrpSpPr/>
          <p:nvPr/>
        </p:nvGrpSpPr>
        <p:grpSpPr>
          <a:xfrm rot="-5126058" flipH="1">
            <a:off x="11564131" y="6053505"/>
            <a:ext cx="140429" cy="371324"/>
            <a:chOff x="2581525" y="3787700"/>
            <a:chExt cx="105325" cy="278500"/>
          </a:xfrm>
        </p:grpSpPr>
        <p:sp>
          <p:nvSpPr>
            <p:cNvPr id="2881" name="Google Shape;2881;p30"/>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30"/>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30"/>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30"/>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85" name="Google Shape;2885;p30"/>
          <p:cNvSpPr/>
          <p:nvPr/>
        </p:nvSpPr>
        <p:spPr>
          <a:xfrm rot="4500040" flipH="1">
            <a:off x="11099640" y="53616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6" name="Google Shape;2886;p30"/>
          <p:cNvSpPr/>
          <p:nvPr/>
        </p:nvSpPr>
        <p:spPr>
          <a:xfrm rot="4500040" flipH="1">
            <a:off x="9929373" y="64066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7" name="Google Shape;2887;p30"/>
          <p:cNvSpPr/>
          <p:nvPr/>
        </p:nvSpPr>
        <p:spPr>
          <a:xfrm rot="4500040" flipH="1">
            <a:off x="11141207" y="40006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8" name="Google Shape;2888;p30"/>
          <p:cNvSpPr/>
          <p:nvPr/>
        </p:nvSpPr>
        <p:spPr>
          <a:xfrm rot="4500040" flipH="1">
            <a:off x="737307" y="48504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9" name="Google Shape;2889;p30"/>
          <p:cNvSpPr/>
          <p:nvPr/>
        </p:nvSpPr>
        <p:spPr>
          <a:xfrm rot="4500040" flipH="1">
            <a:off x="7163407" y="3126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890" name="Google Shape;2890;p30"/>
          <p:cNvGrpSpPr/>
          <p:nvPr/>
        </p:nvGrpSpPr>
        <p:grpSpPr>
          <a:xfrm rot="-3599956" flipH="1">
            <a:off x="4077007" y="1125083"/>
            <a:ext cx="52899" cy="255261"/>
            <a:chOff x="2785650" y="3828250"/>
            <a:chExt cx="39675" cy="191450"/>
          </a:xfrm>
        </p:grpSpPr>
        <p:sp>
          <p:nvSpPr>
            <p:cNvPr id="2891" name="Google Shape;2891;p30"/>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30"/>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30"/>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894" name="Google Shape;2894;p30"/>
          <p:cNvSpPr/>
          <p:nvPr/>
        </p:nvSpPr>
        <p:spPr>
          <a:xfrm rot="4500040" flipH="1">
            <a:off x="8928407" y="2335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5" name="Google Shape;2895;p30"/>
          <p:cNvSpPr/>
          <p:nvPr/>
        </p:nvSpPr>
        <p:spPr>
          <a:xfrm rot="4500040" flipH="1">
            <a:off x="6469707" y="1545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6" name="Google Shape;2896;p30"/>
          <p:cNvSpPr/>
          <p:nvPr/>
        </p:nvSpPr>
        <p:spPr>
          <a:xfrm rot="4500040" flipH="1">
            <a:off x="586373" y="402014"/>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1273EB">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7" name="Google Shape;2897;p30"/>
          <p:cNvSpPr/>
          <p:nvPr/>
        </p:nvSpPr>
        <p:spPr>
          <a:xfrm flipH="1">
            <a:off x="1029293" y="20578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8" name="Google Shape;2898;p30"/>
          <p:cNvSpPr/>
          <p:nvPr/>
        </p:nvSpPr>
        <p:spPr>
          <a:xfrm flipH="1">
            <a:off x="457793" y="26230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9" name="Google Shape;2899;p30"/>
          <p:cNvSpPr/>
          <p:nvPr/>
        </p:nvSpPr>
        <p:spPr>
          <a:xfrm flipH="1">
            <a:off x="800693" y="3588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0" name="Google Shape;2900;p30"/>
          <p:cNvSpPr/>
          <p:nvPr/>
        </p:nvSpPr>
        <p:spPr>
          <a:xfrm flipH="1">
            <a:off x="419693" y="64711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1" name="Google Shape;2901;p30"/>
          <p:cNvSpPr/>
          <p:nvPr/>
        </p:nvSpPr>
        <p:spPr>
          <a:xfrm flipH="1">
            <a:off x="1797627" y="64266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2" name="Google Shape;2902;p30"/>
          <p:cNvSpPr/>
          <p:nvPr/>
        </p:nvSpPr>
        <p:spPr>
          <a:xfrm flipH="1">
            <a:off x="5137727" y="64901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3" name="Google Shape;2903;p30"/>
          <p:cNvSpPr/>
          <p:nvPr/>
        </p:nvSpPr>
        <p:spPr>
          <a:xfrm flipH="1">
            <a:off x="7830127" y="64076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4" name="Google Shape;2904;p30"/>
          <p:cNvSpPr/>
          <p:nvPr/>
        </p:nvSpPr>
        <p:spPr>
          <a:xfrm flipH="1">
            <a:off x="10725727" y="60139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5" name="Google Shape;2905;p30"/>
          <p:cNvSpPr/>
          <p:nvPr/>
        </p:nvSpPr>
        <p:spPr>
          <a:xfrm flipH="1">
            <a:off x="11716327" y="49217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6" name="Google Shape;2906;p30"/>
          <p:cNvSpPr/>
          <p:nvPr/>
        </p:nvSpPr>
        <p:spPr>
          <a:xfrm flipH="1">
            <a:off x="11176560" y="32453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7" name="Google Shape;2907;p30"/>
          <p:cNvSpPr/>
          <p:nvPr/>
        </p:nvSpPr>
        <p:spPr>
          <a:xfrm rot="4500040" flipH="1">
            <a:off x="11744440" y="28195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8" name="Google Shape;2908;p30"/>
          <p:cNvSpPr/>
          <p:nvPr/>
        </p:nvSpPr>
        <p:spPr>
          <a:xfrm flipH="1">
            <a:off x="10598727" y="3974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09" name="Google Shape;2909;p30"/>
          <p:cNvSpPr/>
          <p:nvPr/>
        </p:nvSpPr>
        <p:spPr>
          <a:xfrm flipH="1">
            <a:off x="7963460" y="2958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0" name="Google Shape;2910;p30"/>
          <p:cNvSpPr/>
          <p:nvPr/>
        </p:nvSpPr>
        <p:spPr>
          <a:xfrm rot="4500040" flipH="1">
            <a:off x="11591273" y="3665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1" name="Google Shape;2911;p30"/>
          <p:cNvSpPr/>
          <p:nvPr/>
        </p:nvSpPr>
        <p:spPr>
          <a:xfrm flipH="1">
            <a:off x="6039393" y="5879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2" name="Google Shape;2912;p30"/>
          <p:cNvSpPr/>
          <p:nvPr/>
        </p:nvSpPr>
        <p:spPr>
          <a:xfrm flipH="1">
            <a:off x="4267727" y="7657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3" name="Google Shape;2913;p30"/>
          <p:cNvSpPr/>
          <p:nvPr/>
        </p:nvSpPr>
        <p:spPr>
          <a:xfrm flipH="1">
            <a:off x="2673860" y="9308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4" name="Google Shape;2914;p30"/>
          <p:cNvSpPr/>
          <p:nvPr/>
        </p:nvSpPr>
        <p:spPr>
          <a:xfrm flipH="1">
            <a:off x="1048260" y="3021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5" name="Google Shape;2915;p30"/>
          <p:cNvSpPr/>
          <p:nvPr/>
        </p:nvSpPr>
        <p:spPr>
          <a:xfrm rot="4500040" flipH="1">
            <a:off x="3335907" y="1252914"/>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1273EB">
              <a:alpha val="370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6" name="Google Shape;2916;p30"/>
          <p:cNvSpPr/>
          <p:nvPr/>
        </p:nvSpPr>
        <p:spPr>
          <a:xfrm rot="4500040" flipH="1">
            <a:off x="5291707" y="338514"/>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7" name="Google Shape;2917;p30"/>
          <p:cNvSpPr/>
          <p:nvPr/>
        </p:nvSpPr>
        <p:spPr>
          <a:xfrm flipH="1">
            <a:off x="330793" y="52519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8" name="Google Shape;2918;p30"/>
          <p:cNvSpPr/>
          <p:nvPr/>
        </p:nvSpPr>
        <p:spPr>
          <a:xfrm flipH="1">
            <a:off x="10357460" y="8331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9" name="Google Shape;2919;p30"/>
          <p:cNvSpPr/>
          <p:nvPr/>
        </p:nvSpPr>
        <p:spPr>
          <a:xfrm flipH="1">
            <a:off x="11773293" y="14525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0" name="Google Shape;2920;p30"/>
          <p:cNvSpPr/>
          <p:nvPr/>
        </p:nvSpPr>
        <p:spPr>
          <a:xfrm flipH="1">
            <a:off x="10534427" y="49567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1" name="Google Shape;2921;p30"/>
          <p:cNvSpPr/>
          <p:nvPr/>
        </p:nvSpPr>
        <p:spPr>
          <a:xfrm flipH="1">
            <a:off x="9876193" y="56423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2" name="Google Shape;2922;p30"/>
          <p:cNvSpPr/>
          <p:nvPr/>
        </p:nvSpPr>
        <p:spPr>
          <a:xfrm flipH="1">
            <a:off x="10415560" y="55637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3" name="Google Shape;2923;p30"/>
          <p:cNvSpPr/>
          <p:nvPr/>
        </p:nvSpPr>
        <p:spPr>
          <a:xfrm rot="4500040" flipH="1">
            <a:off x="11612907" y="56271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4" name="Google Shape;2924;p30"/>
          <p:cNvSpPr/>
          <p:nvPr/>
        </p:nvSpPr>
        <p:spPr>
          <a:xfrm rot="4500040" flipH="1">
            <a:off x="10920473" y="65305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5" name="Google Shape;2925;p30"/>
          <p:cNvSpPr/>
          <p:nvPr/>
        </p:nvSpPr>
        <p:spPr>
          <a:xfrm flipH="1">
            <a:off x="11751727" y="38067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6" name="Google Shape;2926;p30"/>
          <p:cNvSpPr/>
          <p:nvPr/>
        </p:nvSpPr>
        <p:spPr>
          <a:xfrm rot="4500040" flipH="1">
            <a:off x="11583673" y="32219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927" name="Google Shape;2927;p30"/>
          <p:cNvGrpSpPr/>
          <p:nvPr/>
        </p:nvGrpSpPr>
        <p:grpSpPr>
          <a:xfrm flipH="1">
            <a:off x="9239446" y="765724"/>
            <a:ext cx="1006988" cy="804803"/>
            <a:chOff x="6640776" y="932493"/>
            <a:chExt cx="755241" cy="603602"/>
          </a:xfrm>
        </p:grpSpPr>
        <p:sp>
          <p:nvSpPr>
            <p:cNvPr id="2928" name="Google Shape;2928;p30"/>
            <p:cNvSpPr/>
            <p:nvPr/>
          </p:nvSpPr>
          <p:spPr>
            <a:xfrm>
              <a:off x="6640776" y="932493"/>
              <a:ext cx="603635" cy="603602"/>
            </a:xfrm>
            <a:custGeom>
              <a:avLst/>
              <a:gdLst/>
              <a:ahLst/>
              <a:cxnLst/>
              <a:rect l="l" t="t" r="r" b="b"/>
              <a:pathLst>
                <a:path w="12980" h="12980" extrusionOk="0">
                  <a:moveTo>
                    <a:pt x="6490" y="1"/>
                  </a:moveTo>
                  <a:cubicBezTo>
                    <a:pt x="2908" y="1"/>
                    <a:pt x="0" y="2908"/>
                    <a:pt x="0" y="6491"/>
                  </a:cubicBezTo>
                  <a:cubicBezTo>
                    <a:pt x="0" y="10076"/>
                    <a:pt x="2908" y="12980"/>
                    <a:pt x="6490" y="12980"/>
                  </a:cubicBezTo>
                  <a:cubicBezTo>
                    <a:pt x="10076" y="12980"/>
                    <a:pt x="12980" y="10076"/>
                    <a:pt x="12980" y="6491"/>
                  </a:cubicBezTo>
                  <a:cubicBezTo>
                    <a:pt x="12980" y="2908"/>
                    <a:pt x="10076" y="1"/>
                    <a:pt x="649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30"/>
            <p:cNvSpPr/>
            <p:nvPr/>
          </p:nvSpPr>
          <p:spPr>
            <a:xfrm>
              <a:off x="6649380" y="1115294"/>
              <a:ext cx="595171" cy="420801"/>
            </a:xfrm>
            <a:custGeom>
              <a:avLst/>
              <a:gdLst/>
              <a:ahLst/>
              <a:cxnLst/>
              <a:rect l="l" t="t" r="r" b="b"/>
              <a:pathLst>
                <a:path w="12798" h="9049" extrusionOk="0">
                  <a:moveTo>
                    <a:pt x="12272" y="1"/>
                  </a:moveTo>
                  <a:cubicBezTo>
                    <a:pt x="12245" y="34"/>
                    <a:pt x="12219" y="63"/>
                    <a:pt x="12196" y="100"/>
                  </a:cubicBezTo>
                  <a:cubicBezTo>
                    <a:pt x="11889" y="617"/>
                    <a:pt x="12123" y="1295"/>
                    <a:pt x="12123" y="1855"/>
                  </a:cubicBezTo>
                  <a:cubicBezTo>
                    <a:pt x="12130" y="2948"/>
                    <a:pt x="11593" y="4028"/>
                    <a:pt x="10691" y="4670"/>
                  </a:cubicBezTo>
                  <a:cubicBezTo>
                    <a:pt x="10376" y="4893"/>
                    <a:pt x="9965" y="5093"/>
                    <a:pt x="9567" y="5093"/>
                  </a:cubicBezTo>
                  <a:cubicBezTo>
                    <a:pt x="9549" y="5093"/>
                    <a:pt x="9531" y="5092"/>
                    <a:pt x="9512" y="5092"/>
                  </a:cubicBezTo>
                  <a:cubicBezTo>
                    <a:pt x="9071" y="5072"/>
                    <a:pt x="9108" y="4973"/>
                    <a:pt x="9094" y="4525"/>
                  </a:cubicBezTo>
                  <a:cubicBezTo>
                    <a:pt x="9078" y="3992"/>
                    <a:pt x="9529" y="3323"/>
                    <a:pt x="9479" y="2368"/>
                  </a:cubicBezTo>
                  <a:cubicBezTo>
                    <a:pt x="9473" y="2263"/>
                    <a:pt x="9351" y="963"/>
                    <a:pt x="9239" y="923"/>
                  </a:cubicBezTo>
                  <a:cubicBezTo>
                    <a:pt x="9238" y="923"/>
                    <a:pt x="9238" y="923"/>
                    <a:pt x="9238" y="923"/>
                  </a:cubicBezTo>
                  <a:cubicBezTo>
                    <a:pt x="9178" y="923"/>
                    <a:pt x="8831" y="2484"/>
                    <a:pt x="8807" y="2560"/>
                  </a:cubicBezTo>
                  <a:cubicBezTo>
                    <a:pt x="8656" y="3116"/>
                    <a:pt x="8439" y="3168"/>
                    <a:pt x="8166" y="3442"/>
                  </a:cubicBezTo>
                  <a:cubicBezTo>
                    <a:pt x="7968" y="3639"/>
                    <a:pt x="7718" y="3929"/>
                    <a:pt x="7415" y="3946"/>
                  </a:cubicBezTo>
                  <a:cubicBezTo>
                    <a:pt x="7412" y="3946"/>
                    <a:pt x="7409" y="3946"/>
                    <a:pt x="7405" y="3946"/>
                  </a:cubicBezTo>
                  <a:cubicBezTo>
                    <a:pt x="7308" y="3946"/>
                    <a:pt x="7234" y="3853"/>
                    <a:pt x="7231" y="3758"/>
                  </a:cubicBezTo>
                  <a:cubicBezTo>
                    <a:pt x="7222" y="3516"/>
                    <a:pt x="7231" y="3275"/>
                    <a:pt x="7194" y="3275"/>
                  </a:cubicBezTo>
                  <a:cubicBezTo>
                    <a:pt x="7189" y="3275"/>
                    <a:pt x="7182" y="3280"/>
                    <a:pt x="7175" y="3291"/>
                  </a:cubicBezTo>
                  <a:cubicBezTo>
                    <a:pt x="7053" y="3478"/>
                    <a:pt x="6924" y="3653"/>
                    <a:pt x="6766" y="3817"/>
                  </a:cubicBezTo>
                  <a:cubicBezTo>
                    <a:pt x="6421" y="4173"/>
                    <a:pt x="6019" y="4551"/>
                    <a:pt x="5552" y="4736"/>
                  </a:cubicBezTo>
                  <a:cubicBezTo>
                    <a:pt x="5445" y="4779"/>
                    <a:pt x="5322" y="4805"/>
                    <a:pt x="5203" y="4805"/>
                  </a:cubicBezTo>
                  <a:cubicBezTo>
                    <a:pt x="4976" y="4805"/>
                    <a:pt x="4760" y="4712"/>
                    <a:pt x="4682" y="4466"/>
                  </a:cubicBezTo>
                  <a:cubicBezTo>
                    <a:pt x="4629" y="4311"/>
                    <a:pt x="4652" y="4146"/>
                    <a:pt x="4663" y="3985"/>
                  </a:cubicBezTo>
                  <a:cubicBezTo>
                    <a:pt x="4669" y="3877"/>
                    <a:pt x="4701" y="3753"/>
                    <a:pt x="4589" y="3753"/>
                  </a:cubicBezTo>
                  <a:cubicBezTo>
                    <a:pt x="4582" y="3753"/>
                    <a:pt x="4575" y="3754"/>
                    <a:pt x="4567" y="3754"/>
                  </a:cubicBezTo>
                  <a:cubicBezTo>
                    <a:pt x="4382" y="3774"/>
                    <a:pt x="4221" y="3949"/>
                    <a:pt x="4102" y="4074"/>
                  </a:cubicBezTo>
                  <a:cubicBezTo>
                    <a:pt x="3935" y="4245"/>
                    <a:pt x="3786" y="4432"/>
                    <a:pt x="3638" y="4621"/>
                  </a:cubicBezTo>
                  <a:cubicBezTo>
                    <a:pt x="3348" y="4990"/>
                    <a:pt x="3039" y="5341"/>
                    <a:pt x="2611" y="5549"/>
                  </a:cubicBezTo>
                  <a:cubicBezTo>
                    <a:pt x="2417" y="5643"/>
                    <a:pt x="2225" y="5684"/>
                    <a:pt x="2038" y="5684"/>
                  </a:cubicBezTo>
                  <a:cubicBezTo>
                    <a:pt x="1264" y="5684"/>
                    <a:pt x="570" y="4978"/>
                    <a:pt x="165" y="4347"/>
                  </a:cubicBezTo>
                  <a:cubicBezTo>
                    <a:pt x="109" y="4259"/>
                    <a:pt x="56" y="4166"/>
                    <a:pt x="0" y="4071"/>
                  </a:cubicBezTo>
                  <a:lnTo>
                    <a:pt x="0" y="4071"/>
                  </a:lnTo>
                  <a:cubicBezTo>
                    <a:pt x="681" y="6926"/>
                    <a:pt x="3243" y="9049"/>
                    <a:pt x="6305" y="9049"/>
                  </a:cubicBezTo>
                  <a:cubicBezTo>
                    <a:pt x="9891" y="9049"/>
                    <a:pt x="12798" y="6145"/>
                    <a:pt x="12798" y="2560"/>
                  </a:cubicBezTo>
                  <a:cubicBezTo>
                    <a:pt x="12798" y="1651"/>
                    <a:pt x="12608" y="788"/>
                    <a:pt x="12272"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30"/>
            <p:cNvSpPr/>
            <p:nvPr/>
          </p:nvSpPr>
          <p:spPr>
            <a:xfrm>
              <a:off x="7020071" y="1077627"/>
              <a:ext cx="12277" cy="9533"/>
            </a:xfrm>
            <a:custGeom>
              <a:avLst/>
              <a:gdLst/>
              <a:ahLst/>
              <a:cxnLst/>
              <a:rect l="l" t="t" r="r" b="b"/>
              <a:pathLst>
                <a:path w="264" h="205" extrusionOk="0">
                  <a:moveTo>
                    <a:pt x="132" y="1"/>
                  </a:moveTo>
                  <a:cubicBezTo>
                    <a:pt x="0" y="1"/>
                    <a:pt x="0" y="205"/>
                    <a:pt x="132" y="205"/>
                  </a:cubicBezTo>
                  <a:cubicBezTo>
                    <a:pt x="263" y="205"/>
                    <a:pt x="263" y="1"/>
                    <a:pt x="132"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30"/>
            <p:cNvSpPr/>
            <p:nvPr/>
          </p:nvSpPr>
          <p:spPr>
            <a:xfrm>
              <a:off x="7032767" y="1095298"/>
              <a:ext cx="9999" cy="57338"/>
            </a:xfrm>
            <a:custGeom>
              <a:avLst/>
              <a:gdLst/>
              <a:ahLst/>
              <a:cxnLst/>
              <a:rect l="l" t="t" r="r" b="b"/>
              <a:pathLst>
                <a:path w="215" h="1233" extrusionOk="0">
                  <a:moveTo>
                    <a:pt x="108" y="1"/>
                  </a:moveTo>
                  <a:cubicBezTo>
                    <a:pt x="92" y="1"/>
                    <a:pt x="77" y="11"/>
                    <a:pt x="73" y="33"/>
                  </a:cubicBezTo>
                  <a:cubicBezTo>
                    <a:pt x="27" y="398"/>
                    <a:pt x="1" y="780"/>
                    <a:pt x="20" y="1148"/>
                  </a:cubicBezTo>
                  <a:cubicBezTo>
                    <a:pt x="22" y="1205"/>
                    <a:pt x="65" y="1233"/>
                    <a:pt x="108" y="1233"/>
                  </a:cubicBezTo>
                  <a:cubicBezTo>
                    <a:pt x="151" y="1233"/>
                    <a:pt x="194" y="1205"/>
                    <a:pt x="195" y="1148"/>
                  </a:cubicBezTo>
                  <a:cubicBezTo>
                    <a:pt x="215" y="780"/>
                    <a:pt x="188" y="398"/>
                    <a:pt x="142" y="33"/>
                  </a:cubicBezTo>
                  <a:cubicBezTo>
                    <a:pt x="139" y="11"/>
                    <a:pt x="123" y="1"/>
                    <a:pt x="108"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30"/>
            <p:cNvSpPr/>
            <p:nvPr/>
          </p:nvSpPr>
          <p:spPr>
            <a:xfrm>
              <a:off x="7002167" y="976298"/>
              <a:ext cx="13626" cy="10603"/>
            </a:xfrm>
            <a:custGeom>
              <a:avLst/>
              <a:gdLst/>
              <a:ahLst/>
              <a:cxnLst/>
              <a:rect l="l" t="t" r="r" b="b"/>
              <a:pathLst>
                <a:path w="293" h="228" extrusionOk="0">
                  <a:moveTo>
                    <a:pt x="145" y="1"/>
                  </a:moveTo>
                  <a:cubicBezTo>
                    <a:pt x="0" y="1"/>
                    <a:pt x="0" y="227"/>
                    <a:pt x="145" y="227"/>
                  </a:cubicBezTo>
                  <a:cubicBezTo>
                    <a:pt x="293" y="227"/>
                    <a:pt x="293" y="1"/>
                    <a:pt x="145"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30"/>
            <p:cNvSpPr/>
            <p:nvPr/>
          </p:nvSpPr>
          <p:spPr>
            <a:xfrm>
              <a:off x="7141868" y="1220344"/>
              <a:ext cx="10789" cy="10138"/>
            </a:xfrm>
            <a:custGeom>
              <a:avLst/>
              <a:gdLst/>
              <a:ahLst/>
              <a:cxnLst/>
              <a:rect l="l" t="t" r="r" b="b"/>
              <a:pathLst>
                <a:path w="232" h="218" extrusionOk="0">
                  <a:moveTo>
                    <a:pt x="117" y="1"/>
                  </a:moveTo>
                  <a:cubicBezTo>
                    <a:pt x="89" y="1"/>
                    <a:pt x="61" y="17"/>
                    <a:pt x="48" y="50"/>
                  </a:cubicBezTo>
                  <a:cubicBezTo>
                    <a:pt x="42" y="70"/>
                    <a:pt x="35" y="90"/>
                    <a:pt x="29" y="106"/>
                  </a:cubicBezTo>
                  <a:cubicBezTo>
                    <a:pt x="0" y="180"/>
                    <a:pt x="58" y="217"/>
                    <a:pt x="116" y="217"/>
                  </a:cubicBezTo>
                  <a:cubicBezTo>
                    <a:pt x="174" y="217"/>
                    <a:pt x="231" y="180"/>
                    <a:pt x="203" y="106"/>
                  </a:cubicBezTo>
                  <a:cubicBezTo>
                    <a:pt x="197" y="90"/>
                    <a:pt x="190" y="70"/>
                    <a:pt x="183" y="50"/>
                  </a:cubicBezTo>
                  <a:cubicBezTo>
                    <a:pt x="172" y="17"/>
                    <a:pt x="145" y="1"/>
                    <a:pt x="117"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30"/>
            <p:cNvSpPr/>
            <p:nvPr/>
          </p:nvSpPr>
          <p:spPr>
            <a:xfrm>
              <a:off x="7126242" y="1287726"/>
              <a:ext cx="17579" cy="14509"/>
            </a:xfrm>
            <a:custGeom>
              <a:avLst/>
              <a:gdLst/>
              <a:ahLst/>
              <a:cxnLst/>
              <a:rect l="l" t="t" r="r" b="b"/>
              <a:pathLst>
                <a:path w="378" h="312" extrusionOk="0">
                  <a:moveTo>
                    <a:pt x="270" y="1"/>
                  </a:moveTo>
                  <a:cubicBezTo>
                    <a:pt x="269" y="1"/>
                    <a:pt x="267" y="1"/>
                    <a:pt x="266" y="1"/>
                  </a:cubicBezTo>
                  <a:cubicBezTo>
                    <a:pt x="197" y="7"/>
                    <a:pt x="161" y="24"/>
                    <a:pt x="105" y="69"/>
                  </a:cubicBezTo>
                  <a:cubicBezTo>
                    <a:pt x="0" y="161"/>
                    <a:pt x="106" y="311"/>
                    <a:pt x="213" y="311"/>
                  </a:cubicBezTo>
                  <a:cubicBezTo>
                    <a:pt x="244" y="311"/>
                    <a:pt x="276" y="298"/>
                    <a:pt x="302" y="267"/>
                  </a:cubicBezTo>
                  <a:cubicBezTo>
                    <a:pt x="351" y="215"/>
                    <a:pt x="368" y="182"/>
                    <a:pt x="375" y="109"/>
                  </a:cubicBezTo>
                  <a:cubicBezTo>
                    <a:pt x="378" y="54"/>
                    <a:pt x="325" y="1"/>
                    <a:pt x="270"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30"/>
            <p:cNvSpPr/>
            <p:nvPr/>
          </p:nvSpPr>
          <p:spPr>
            <a:xfrm>
              <a:off x="7050811" y="1111667"/>
              <a:ext cx="25345" cy="97981"/>
            </a:xfrm>
            <a:custGeom>
              <a:avLst/>
              <a:gdLst/>
              <a:ahLst/>
              <a:cxnLst/>
              <a:rect l="l" t="t" r="r" b="b"/>
              <a:pathLst>
                <a:path w="545" h="2107" extrusionOk="0">
                  <a:moveTo>
                    <a:pt x="130" y="0"/>
                  </a:moveTo>
                  <a:cubicBezTo>
                    <a:pt x="66" y="0"/>
                    <a:pt x="1" y="52"/>
                    <a:pt x="24" y="132"/>
                  </a:cubicBezTo>
                  <a:cubicBezTo>
                    <a:pt x="222" y="770"/>
                    <a:pt x="219" y="1376"/>
                    <a:pt x="251" y="2035"/>
                  </a:cubicBezTo>
                  <a:cubicBezTo>
                    <a:pt x="253" y="2079"/>
                    <a:pt x="293" y="2106"/>
                    <a:pt x="331" y="2106"/>
                  </a:cubicBezTo>
                  <a:cubicBezTo>
                    <a:pt x="360" y="2106"/>
                    <a:pt x="388" y="2090"/>
                    <a:pt x="397" y="2054"/>
                  </a:cubicBezTo>
                  <a:cubicBezTo>
                    <a:pt x="544" y="1413"/>
                    <a:pt x="416" y="691"/>
                    <a:pt x="228" y="76"/>
                  </a:cubicBezTo>
                  <a:cubicBezTo>
                    <a:pt x="214" y="23"/>
                    <a:pt x="172" y="0"/>
                    <a:pt x="130"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30"/>
            <p:cNvSpPr/>
            <p:nvPr/>
          </p:nvSpPr>
          <p:spPr>
            <a:xfrm>
              <a:off x="7113639" y="985785"/>
              <a:ext cx="130772" cy="284084"/>
            </a:xfrm>
            <a:custGeom>
              <a:avLst/>
              <a:gdLst/>
              <a:ahLst/>
              <a:cxnLst/>
              <a:rect l="l" t="t" r="r" b="b"/>
              <a:pathLst>
                <a:path w="2812" h="6109" extrusionOk="0">
                  <a:moveTo>
                    <a:pt x="0" y="0"/>
                  </a:moveTo>
                  <a:lnTo>
                    <a:pt x="0" y="0"/>
                  </a:lnTo>
                  <a:cubicBezTo>
                    <a:pt x="89" y="215"/>
                    <a:pt x="175" y="415"/>
                    <a:pt x="191" y="445"/>
                  </a:cubicBezTo>
                  <a:cubicBezTo>
                    <a:pt x="464" y="965"/>
                    <a:pt x="731" y="1492"/>
                    <a:pt x="906" y="2055"/>
                  </a:cubicBezTo>
                  <a:cubicBezTo>
                    <a:pt x="1037" y="2483"/>
                    <a:pt x="1034" y="3243"/>
                    <a:pt x="1452" y="3514"/>
                  </a:cubicBezTo>
                  <a:cubicBezTo>
                    <a:pt x="1380" y="4021"/>
                    <a:pt x="1555" y="4337"/>
                    <a:pt x="1854" y="4801"/>
                  </a:cubicBezTo>
                  <a:cubicBezTo>
                    <a:pt x="2018" y="5061"/>
                    <a:pt x="2068" y="5357"/>
                    <a:pt x="2266" y="5601"/>
                  </a:cubicBezTo>
                  <a:cubicBezTo>
                    <a:pt x="2325" y="5673"/>
                    <a:pt x="2420" y="5716"/>
                    <a:pt x="2479" y="5789"/>
                  </a:cubicBezTo>
                  <a:cubicBezTo>
                    <a:pt x="2532" y="5854"/>
                    <a:pt x="2651" y="5973"/>
                    <a:pt x="2766" y="6108"/>
                  </a:cubicBezTo>
                  <a:cubicBezTo>
                    <a:pt x="2795" y="5858"/>
                    <a:pt x="2812" y="5605"/>
                    <a:pt x="2812" y="5345"/>
                  </a:cubicBezTo>
                  <a:cubicBezTo>
                    <a:pt x="2812" y="3128"/>
                    <a:pt x="1699" y="1169"/>
                    <a:pt x="0"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30"/>
            <p:cNvSpPr/>
            <p:nvPr/>
          </p:nvSpPr>
          <p:spPr>
            <a:xfrm>
              <a:off x="6967986" y="1312232"/>
              <a:ext cx="159698" cy="191079"/>
            </a:xfrm>
            <a:custGeom>
              <a:avLst/>
              <a:gdLst/>
              <a:ahLst/>
              <a:cxnLst/>
              <a:rect l="l" t="t" r="r" b="b"/>
              <a:pathLst>
                <a:path w="3434" h="4109" extrusionOk="0">
                  <a:moveTo>
                    <a:pt x="3392" y="1"/>
                  </a:moveTo>
                  <a:cubicBezTo>
                    <a:pt x="3380" y="1"/>
                    <a:pt x="3369" y="7"/>
                    <a:pt x="3363" y="20"/>
                  </a:cubicBezTo>
                  <a:cubicBezTo>
                    <a:pt x="2991" y="863"/>
                    <a:pt x="2786" y="1604"/>
                    <a:pt x="2128" y="2308"/>
                  </a:cubicBezTo>
                  <a:cubicBezTo>
                    <a:pt x="1842" y="2615"/>
                    <a:pt x="1443" y="2974"/>
                    <a:pt x="1107" y="3240"/>
                  </a:cubicBezTo>
                  <a:cubicBezTo>
                    <a:pt x="758" y="3516"/>
                    <a:pt x="472" y="3510"/>
                    <a:pt x="90" y="3622"/>
                  </a:cubicBezTo>
                  <a:cubicBezTo>
                    <a:pt x="40" y="3635"/>
                    <a:pt x="1" y="3694"/>
                    <a:pt x="17" y="3747"/>
                  </a:cubicBezTo>
                  <a:cubicBezTo>
                    <a:pt x="109" y="4009"/>
                    <a:pt x="258" y="4109"/>
                    <a:pt x="430" y="4109"/>
                  </a:cubicBezTo>
                  <a:cubicBezTo>
                    <a:pt x="879" y="4109"/>
                    <a:pt x="1491" y="3425"/>
                    <a:pt x="1677" y="3158"/>
                  </a:cubicBezTo>
                  <a:cubicBezTo>
                    <a:pt x="2309" y="2249"/>
                    <a:pt x="3356" y="1205"/>
                    <a:pt x="3432" y="39"/>
                  </a:cubicBezTo>
                  <a:cubicBezTo>
                    <a:pt x="3434" y="17"/>
                    <a:pt x="3412" y="1"/>
                    <a:pt x="3392" y="1"/>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30"/>
            <p:cNvSpPr/>
            <p:nvPr/>
          </p:nvSpPr>
          <p:spPr>
            <a:xfrm>
              <a:off x="6905343" y="932772"/>
              <a:ext cx="69432" cy="216283"/>
            </a:xfrm>
            <a:custGeom>
              <a:avLst/>
              <a:gdLst/>
              <a:ahLst/>
              <a:cxnLst/>
              <a:rect l="l" t="t" r="r" b="b"/>
              <a:pathLst>
                <a:path w="1493" h="4651" extrusionOk="0">
                  <a:moveTo>
                    <a:pt x="663" y="1"/>
                  </a:moveTo>
                  <a:cubicBezTo>
                    <a:pt x="439" y="8"/>
                    <a:pt x="218" y="25"/>
                    <a:pt x="1" y="51"/>
                  </a:cubicBezTo>
                  <a:cubicBezTo>
                    <a:pt x="90" y="285"/>
                    <a:pt x="156" y="528"/>
                    <a:pt x="206" y="785"/>
                  </a:cubicBezTo>
                  <a:cubicBezTo>
                    <a:pt x="446" y="1976"/>
                    <a:pt x="1325" y="3482"/>
                    <a:pt x="452" y="4575"/>
                  </a:cubicBezTo>
                  <a:cubicBezTo>
                    <a:pt x="427" y="4607"/>
                    <a:pt x="452" y="4650"/>
                    <a:pt x="483" y="4650"/>
                  </a:cubicBezTo>
                  <a:cubicBezTo>
                    <a:pt x="492" y="4650"/>
                    <a:pt x="502" y="4646"/>
                    <a:pt x="511" y="4637"/>
                  </a:cubicBezTo>
                  <a:cubicBezTo>
                    <a:pt x="1493" y="3623"/>
                    <a:pt x="903" y="1931"/>
                    <a:pt x="794" y="706"/>
                  </a:cubicBezTo>
                  <a:cubicBezTo>
                    <a:pt x="775" y="485"/>
                    <a:pt x="729" y="245"/>
                    <a:pt x="663"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30"/>
            <p:cNvSpPr/>
            <p:nvPr/>
          </p:nvSpPr>
          <p:spPr>
            <a:xfrm>
              <a:off x="6642172" y="1166773"/>
              <a:ext cx="166767" cy="337794"/>
            </a:xfrm>
            <a:custGeom>
              <a:avLst/>
              <a:gdLst/>
              <a:ahLst/>
              <a:cxnLst/>
              <a:rect l="l" t="t" r="r" b="b"/>
              <a:pathLst>
                <a:path w="3586" h="7264" extrusionOk="0">
                  <a:moveTo>
                    <a:pt x="761" y="0"/>
                  </a:moveTo>
                  <a:cubicBezTo>
                    <a:pt x="712" y="0"/>
                    <a:pt x="685" y="30"/>
                    <a:pt x="672" y="66"/>
                  </a:cubicBezTo>
                  <a:cubicBezTo>
                    <a:pt x="659" y="56"/>
                    <a:pt x="652" y="43"/>
                    <a:pt x="639" y="33"/>
                  </a:cubicBezTo>
                  <a:cubicBezTo>
                    <a:pt x="632" y="26"/>
                    <a:pt x="624" y="23"/>
                    <a:pt x="617" y="23"/>
                  </a:cubicBezTo>
                  <a:cubicBezTo>
                    <a:pt x="593" y="23"/>
                    <a:pt x="573" y="54"/>
                    <a:pt x="593" y="79"/>
                  </a:cubicBezTo>
                  <a:cubicBezTo>
                    <a:pt x="1189" y="797"/>
                    <a:pt x="1301" y="1594"/>
                    <a:pt x="1297" y="2424"/>
                  </a:cubicBezTo>
                  <a:cubicBezTo>
                    <a:pt x="1283" y="2418"/>
                    <a:pt x="1268" y="2416"/>
                    <a:pt x="1253" y="2416"/>
                  </a:cubicBezTo>
                  <a:cubicBezTo>
                    <a:pt x="1196" y="2416"/>
                    <a:pt x="1143" y="2454"/>
                    <a:pt x="1143" y="2523"/>
                  </a:cubicBezTo>
                  <a:cubicBezTo>
                    <a:pt x="1143" y="2592"/>
                    <a:pt x="1197" y="2631"/>
                    <a:pt x="1254" y="2631"/>
                  </a:cubicBezTo>
                  <a:cubicBezTo>
                    <a:pt x="1268" y="2631"/>
                    <a:pt x="1281" y="2629"/>
                    <a:pt x="1294" y="2625"/>
                  </a:cubicBezTo>
                  <a:lnTo>
                    <a:pt x="1294" y="2625"/>
                  </a:lnTo>
                  <a:cubicBezTo>
                    <a:pt x="1288" y="3003"/>
                    <a:pt x="1262" y="3389"/>
                    <a:pt x="1251" y="3774"/>
                  </a:cubicBezTo>
                  <a:cubicBezTo>
                    <a:pt x="1025" y="3494"/>
                    <a:pt x="817" y="3191"/>
                    <a:pt x="613" y="2825"/>
                  </a:cubicBezTo>
                  <a:cubicBezTo>
                    <a:pt x="478" y="2582"/>
                    <a:pt x="244" y="2308"/>
                    <a:pt x="0" y="2026"/>
                  </a:cubicBezTo>
                  <a:lnTo>
                    <a:pt x="0" y="2026"/>
                  </a:lnTo>
                  <a:cubicBezTo>
                    <a:pt x="178" y="4037"/>
                    <a:pt x="1268" y="5789"/>
                    <a:pt x="2862" y="6852"/>
                  </a:cubicBezTo>
                  <a:lnTo>
                    <a:pt x="2862" y="6839"/>
                  </a:lnTo>
                  <a:cubicBezTo>
                    <a:pt x="2868" y="6846"/>
                    <a:pt x="2874" y="6855"/>
                    <a:pt x="2882" y="6866"/>
                  </a:cubicBezTo>
                  <a:cubicBezTo>
                    <a:pt x="3105" y="7013"/>
                    <a:pt x="3342" y="7145"/>
                    <a:pt x="3586" y="7264"/>
                  </a:cubicBezTo>
                  <a:cubicBezTo>
                    <a:pt x="3530" y="6948"/>
                    <a:pt x="3368" y="6674"/>
                    <a:pt x="3148" y="6384"/>
                  </a:cubicBezTo>
                  <a:cubicBezTo>
                    <a:pt x="2845" y="5986"/>
                    <a:pt x="2674" y="5568"/>
                    <a:pt x="2450" y="5140"/>
                  </a:cubicBezTo>
                  <a:cubicBezTo>
                    <a:pt x="2354" y="4959"/>
                    <a:pt x="2309" y="4863"/>
                    <a:pt x="2147" y="4715"/>
                  </a:cubicBezTo>
                  <a:cubicBezTo>
                    <a:pt x="1976" y="4550"/>
                    <a:pt x="1818" y="4399"/>
                    <a:pt x="1669" y="4245"/>
                  </a:cubicBezTo>
                  <a:cubicBezTo>
                    <a:pt x="1620" y="3744"/>
                    <a:pt x="1607" y="3240"/>
                    <a:pt x="1584" y="2733"/>
                  </a:cubicBezTo>
                  <a:cubicBezTo>
                    <a:pt x="1541" y="1795"/>
                    <a:pt x="1416" y="906"/>
                    <a:pt x="794" y="201"/>
                  </a:cubicBezTo>
                  <a:cubicBezTo>
                    <a:pt x="893" y="165"/>
                    <a:pt x="886" y="0"/>
                    <a:pt x="761"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30"/>
            <p:cNvSpPr/>
            <p:nvPr/>
          </p:nvSpPr>
          <p:spPr>
            <a:xfrm>
              <a:off x="7086480" y="1094973"/>
              <a:ext cx="11998" cy="9347"/>
            </a:xfrm>
            <a:custGeom>
              <a:avLst/>
              <a:gdLst/>
              <a:ahLst/>
              <a:cxnLst/>
              <a:rect l="l" t="t" r="r" b="b"/>
              <a:pathLst>
                <a:path w="258" h="201" extrusionOk="0">
                  <a:moveTo>
                    <a:pt x="130" y="0"/>
                  </a:moveTo>
                  <a:cubicBezTo>
                    <a:pt x="1" y="0"/>
                    <a:pt x="1" y="201"/>
                    <a:pt x="130" y="201"/>
                  </a:cubicBezTo>
                  <a:cubicBezTo>
                    <a:pt x="258" y="201"/>
                    <a:pt x="258" y="0"/>
                    <a:pt x="130"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30"/>
            <p:cNvSpPr/>
            <p:nvPr/>
          </p:nvSpPr>
          <p:spPr>
            <a:xfrm>
              <a:off x="7051509" y="1149427"/>
              <a:ext cx="43296" cy="138717"/>
            </a:xfrm>
            <a:custGeom>
              <a:avLst/>
              <a:gdLst/>
              <a:ahLst/>
              <a:cxnLst/>
              <a:rect l="l" t="t" r="r" b="b"/>
              <a:pathLst>
                <a:path w="931" h="2983" extrusionOk="0">
                  <a:moveTo>
                    <a:pt x="548" y="0"/>
                  </a:moveTo>
                  <a:cubicBezTo>
                    <a:pt x="509" y="0"/>
                    <a:pt x="471" y="25"/>
                    <a:pt x="476" y="74"/>
                  </a:cubicBezTo>
                  <a:cubicBezTo>
                    <a:pt x="608" y="1150"/>
                    <a:pt x="467" y="1934"/>
                    <a:pt x="13" y="2919"/>
                  </a:cubicBezTo>
                  <a:cubicBezTo>
                    <a:pt x="0" y="2948"/>
                    <a:pt x="24" y="2982"/>
                    <a:pt x="51" y="2982"/>
                  </a:cubicBezTo>
                  <a:cubicBezTo>
                    <a:pt x="60" y="2982"/>
                    <a:pt x="70" y="2978"/>
                    <a:pt x="78" y="2968"/>
                  </a:cubicBezTo>
                  <a:cubicBezTo>
                    <a:pt x="710" y="2214"/>
                    <a:pt x="931" y="989"/>
                    <a:pt x="628" y="54"/>
                  </a:cubicBezTo>
                  <a:cubicBezTo>
                    <a:pt x="616" y="18"/>
                    <a:pt x="582" y="0"/>
                    <a:pt x="548"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30"/>
            <p:cNvSpPr/>
            <p:nvPr/>
          </p:nvSpPr>
          <p:spPr>
            <a:xfrm>
              <a:off x="7105780" y="1169377"/>
              <a:ext cx="13719" cy="10417"/>
            </a:xfrm>
            <a:custGeom>
              <a:avLst/>
              <a:gdLst/>
              <a:ahLst/>
              <a:cxnLst/>
              <a:rect l="l" t="t" r="r" b="b"/>
              <a:pathLst>
                <a:path w="295" h="224" extrusionOk="0">
                  <a:moveTo>
                    <a:pt x="149" y="0"/>
                  </a:moveTo>
                  <a:cubicBezTo>
                    <a:pt x="1" y="0"/>
                    <a:pt x="1" y="224"/>
                    <a:pt x="149" y="224"/>
                  </a:cubicBezTo>
                  <a:cubicBezTo>
                    <a:pt x="294" y="224"/>
                    <a:pt x="294" y="0"/>
                    <a:pt x="149"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30"/>
            <p:cNvSpPr/>
            <p:nvPr/>
          </p:nvSpPr>
          <p:spPr>
            <a:xfrm>
              <a:off x="7134474" y="1125292"/>
              <a:ext cx="8324" cy="6464"/>
            </a:xfrm>
            <a:custGeom>
              <a:avLst/>
              <a:gdLst/>
              <a:ahLst/>
              <a:cxnLst/>
              <a:rect l="l" t="t" r="r" b="b"/>
              <a:pathLst>
                <a:path w="179" h="139" extrusionOk="0">
                  <a:moveTo>
                    <a:pt x="89" y="0"/>
                  </a:moveTo>
                  <a:cubicBezTo>
                    <a:pt x="0" y="0"/>
                    <a:pt x="0" y="138"/>
                    <a:pt x="89" y="138"/>
                  </a:cubicBezTo>
                  <a:cubicBezTo>
                    <a:pt x="178" y="138"/>
                    <a:pt x="178" y="0"/>
                    <a:pt x="89"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30"/>
            <p:cNvSpPr/>
            <p:nvPr/>
          </p:nvSpPr>
          <p:spPr>
            <a:xfrm>
              <a:off x="6814008" y="1369710"/>
              <a:ext cx="10836" cy="11998"/>
            </a:xfrm>
            <a:custGeom>
              <a:avLst/>
              <a:gdLst/>
              <a:ahLst/>
              <a:cxnLst/>
              <a:rect l="l" t="t" r="r" b="b"/>
              <a:pathLst>
                <a:path w="233" h="258" extrusionOk="0">
                  <a:moveTo>
                    <a:pt x="111" y="1"/>
                  </a:moveTo>
                  <a:cubicBezTo>
                    <a:pt x="56" y="1"/>
                    <a:pt x="0" y="57"/>
                    <a:pt x="39" y="118"/>
                  </a:cubicBezTo>
                  <a:cubicBezTo>
                    <a:pt x="76" y="167"/>
                    <a:pt x="91" y="193"/>
                    <a:pt x="131" y="239"/>
                  </a:cubicBezTo>
                  <a:cubicBezTo>
                    <a:pt x="141" y="252"/>
                    <a:pt x="154" y="258"/>
                    <a:pt x="167" y="258"/>
                  </a:cubicBezTo>
                  <a:cubicBezTo>
                    <a:pt x="200" y="258"/>
                    <a:pt x="233" y="222"/>
                    <a:pt x="223" y="186"/>
                  </a:cubicBezTo>
                  <a:cubicBezTo>
                    <a:pt x="217" y="141"/>
                    <a:pt x="204" y="98"/>
                    <a:pt x="184" y="55"/>
                  </a:cubicBezTo>
                  <a:cubicBezTo>
                    <a:pt x="169" y="16"/>
                    <a:pt x="140" y="1"/>
                    <a:pt x="111"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30"/>
            <p:cNvSpPr/>
            <p:nvPr/>
          </p:nvSpPr>
          <p:spPr>
            <a:xfrm>
              <a:off x="6832656" y="967277"/>
              <a:ext cx="12603" cy="18601"/>
            </a:xfrm>
            <a:custGeom>
              <a:avLst/>
              <a:gdLst/>
              <a:ahLst/>
              <a:cxnLst/>
              <a:rect l="l" t="t" r="r" b="b"/>
              <a:pathLst>
                <a:path w="271" h="400" extrusionOk="0">
                  <a:moveTo>
                    <a:pt x="135" y="1"/>
                  </a:moveTo>
                  <a:cubicBezTo>
                    <a:pt x="76" y="1"/>
                    <a:pt x="17" y="41"/>
                    <a:pt x="10" y="122"/>
                  </a:cubicBezTo>
                  <a:cubicBezTo>
                    <a:pt x="0" y="234"/>
                    <a:pt x="0" y="286"/>
                    <a:pt x="70" y="372"/>
                  </a:cubicBezTo>
                  <a:cubicBezTo>
                    <a:pt x="84" y="390"/>
                    <a:pt x="110" y="400"/>
                    <a:pt x="135" y="400"/>
                  </a:cubicBezTo>
                  <a:cubicBezTo>
                    <a:pt x="161" y="400"/>
                    <a:pt x="186" y="390"/>
                    <a:pt x="201" y="372"/>
                  </a:cubicBezTo>
                  <a:cubicBezTo>
                    <a:pt x="270" y="286"/>
                    <a:pt x="270" y="231"/>
                    <a:pt x="260" y="122"/>
                  </a:cubicBezTo>
                  <a:cubicBezTo>
                    <a:pt x="254" y="41"/>
                    <a:pt x="195" y="1"/>
                    <a:pt x="135"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30"/>
            <p:cNvSpPr/>
            <p:nvPr/>
          </p:nvSpPr>
          <p:spPr>
            <a:xfrm>
              <a:off x="6808892" y="984157"/>
              <a:ext cx="9720" cy="53989"/>
            </a:xfrm>
            <a:custGeom>
              <a:avLst/>
              <a:gdLst/>
              <a:ahLst/>
              <a:cxnLst/>
              <a:rect l="l" t="t" r="r" b="b"/>
              <a:pathLst>
                <a:path w="209" h="1161" extrusionOk="0">
                  <a:moveTo>
                    <a:pt x="90" y="0"/>
                  </a:moveTo>
                  <a:cubicBezTo>
                    <a:pt x="55" y="0"/>
                    <a:pt x="19" y="24"/>
                    <a:pt x="17" y="69"/>
                  </a:cubicBezTo>
                  <a:cubicBezTo>
                    <a:pt x="4" y="421"/>
                    <a:pt x="1" y="792"/>
                    <a:pt x="119" y="1132"/>
                  </a:cubicBezTo>
                  <a:cubicBezTo>
                    <a:pt x="127" y="1151"/>
                    <a:pt x="144" y="1160"/>
                    <a:pt x="160" y="1160"/>
                  </a:cubicBezTo>
                  <a:cubicBezTo>
                    <a:pt x="181" y="1160"/>
                    <a:pt x="201" y="1146"/>
                    <a:pt x="201" y="1119"/>
                  </a:cubicBezTo>
                  <a:cubicBezTo>
                    <a:pt x="208" y="769"/>
                    <a:pt x="152" y="421"/>
                    <a:pt x="156" y="69"/>
                  </a:cubicBezTo>
                  <a:cubicBezTo>
                    <a:pt x="157" y="23"/>
                    <a:pt x="124" y="0"/>
                    <a:pt x="90"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30"/>
            <p:cNvSpPr/>
            <p:nvPr/>
          </p:nvSpPr>
          <p:spPr>
            <a:xfrm>
              <a:off x="6869488" y="948629"/>
              <a:ext cx="13905" cy="11858"/>
            </a:xfrm>
            <a:custGeom>
              <a:avLst/>
              <a:gdLst/>
              <a:ahLst/>
              <a:cxnLst/>
              <a:rect l="l" t="t" r="r" b="b"/>
              <a:pathLst>
                <a:path w="299" h="255" extrusionOk="0">
                  <a:moveTo>
                    <a:pt x="149" y="0"/>
                  </a:moveTo>
                  <a:cubicBezTo>
                    <a:pt x="118" y="0"/>
                    <a:pt x="86" y="14"/>
                    <a:pt x="71" y="42"/>
                  </a:cubicBezTo>
                  <a:cubicBezTo>
                    <a:pt x="64" y="59"/>
                    <a:pt x="58" y="75"/>
                    <a:pt x="51" y="91"/>
                  </a:cubicBezTo>
                  <a:cubicBezTo>
                    <a:pt x="0" y="200"/>
                    <a:pt x="74" y="254"/>
                    <a:pt x="149" y="254"/>
                  </a:cubicBezTo>
                  <a:cubicBezTo>
                    <a:pt x="223" y="254"/>
                    <a:pt x="298" y="200"/>
                    <a:pt x="249" y="91"/>
                  </a:cubicBezTo>
                  <a:cubicBezTo>
                    <a:pt x="239" y="75"/>
                    <a:pt x="232" y="59"/>
                    <a:pt x="226" y="42"/>
                  </a:cubicBezTo>
                  <a:cubicBezTo>
                    <a:pt x="213" y="14"/>
                    <a:pt x="181" y="0"/>
                    <a:pt x="149"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30"/>
            <p:cNvSpPr/>
            <p:nvPr/>
          </p:nvSpPr>
          <p:spPr>
            <a:xfrm>
              <a:off x="6852746" y="1432953"/>
              <a:ext cx="17067" cy="10463"/>
            </a:xfrm>
            <a:custGeom>
              <a:avLst/>
              <a:gdLst/>
              <a:ahLst/>
              <a:cxnLst/>
              <a:rect l="l" t="t" r="r" b="b"/>
              <a:pathLst>
                <a:path w="367" h="225" extrusionOk="0">
                  <a:moveTo>
                    <a:pt x="137" y="0"/>
                  </a:moveTo>
                  <a:cubicBezTo>
                    <a:pt x="54" y="0"/>
                    <a:pt x="1" y="125"/>
                    <a:pt x="88" y="167"/>
                  </a:cubicBezTo>
                  <a:cubicBezTo>
                    <a:pt x="151" y="197"/>
                    <a:pt x="171" y="206"/>
                    <a:pt x="237" y="223"/>
                  </a:cubicBezTo>
                  <a:cubicBezTo>
                    <a:pt x="242" y="224"/>
                    <a:pt x="248" y="225"/>
                    <a:pt x="253" y="225"/>
                  </a:cubicBezTo>
                  <a:cubicBezTo>
                    <a:pt x="315" y="225"/>
                    <a:pt x="367" y="143"/>
                    <a:pt x="309" y="98"/>
                  </a:cubicBezTo>
                  <a:cubicBezTo>
                    <a:pt x="256" y="55"/>
                    <a:pt x="240" y="45"/>
                    <a:pt x="181" y="12"/>
                  </a:cubicBezTo>
                  <a:cubicBezTo>
                    <a:pt x="165" y="4"/>
                    <a:pt x="151" y="0"/>
                    <a:pt x="137"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30"/>
            <p:cNvSpPr/>
            <p:nvPr/>
          </p:nvSpPr>
          <p:spPr>
            <a:xfrm>
              <a:off x="6751923" y="973973"/>
              <a:ext cx="55806" cy="314543"/>
            </a:xfrm>
            <a:custGeom>
              <a:avLst/>
              <a:gdLst/>
              <a:ahLst/>
              <a:cxnLst/>
              <a:rect l="l" t="t" r="r" b="b"/>
              <a:pathLst>
                <a:path w="1200" h="6764" extrusionOk="0">
                  <a:moveTo>
                    <a:pt x="831" y="1"/>
                  </a:moveTo>
                  <a:cubicBezTo>
                    <a:pt x="765" y="40"/>
                    <a:pt x="699" y="80"/>
                    <a:pt x="633" y="122"/>
                  </a:cubicBezTo>
                  <a:cubicBezTo>
                    <a:pt x="765" y="1127"/>
                    <a:pt x="999" y="2118"/>
                    <a:pt x="640" y="3090"/>
                  </a:cubicBezTo>
                  <a:cubicBezTo>
                    <a:pt x="175" y="4360"/>
                    <a:pt x="1" y="5424"/>
                    <a:pt x="478" y="6725"/>
                  </a:cubicBezTo>
                  <a:cubicBezTo>
                    <a:pt x="489" y="6752"/>
                    <a:pt x="513" y="6764"/>
                    <a:pt x="536" y="6764"/>
                  </a:cubicBezTo>
                  <a:cubicBezTo>
                    <a:pt x="572" y="6764"/>
                    <a:pt x="606" y="6737"/>
                    <a:pt x="590" y="6695"/>
                  </a:cubicBezTo>
                  <a:cubicBezTo>
                    <a:pt x="300" y="5832"/>
                    <a:pt x="238" y="4933"/>
                    <a:pt x="492" y="4054"/>
                  </a:cubicBezTo>
                  <a:cubicBezTo>
                    <a:pt x="676" y="3429"/>
                    <a:pt x="1038" y="2885"/>
                    <a:pt x="1130" y="2230"/>
                  </a:cubicBezTo>
                  <a:cubicBezTo>
                    <a:pt x="1200" y="1716"/>
                    <a:pt x="1098" y="1295"/>
                    <a:pt x="979" y="801"/>
                  </a:cubicBezTo>
                  <a:cubicBezTo>
                    <a:pt x="917" y="531"/>
                    <a:pt x="867" y="268"/>
                    <a:pt x="831"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30"/>
            <p:cNvSpPr/>
            <p:nvPr/>
          </p:nvSpPr>
          <p:spPr>
            <a:xfrm>
              <a:off x="6784244" y="1314511"/>
              <a:ext cx="12417" cy="13765"/>
            </a:xfrm>
            <a:custGeom>
              <a:avLst/>
              <a:gdLst/>
              <a:ahLst/>
              <a:cxnLst/>
              <a:rect l="l" t="t" r="r" b="b"/>
              <a:pathLst>
                <a:path w="267" h="296" extrusionOk="0">
                  <a:moveTo>
                    <a:pt x="125" y="0"/>
                  </a:moveTo>
                  <a:cubicBezTo>
                    <a:pt x="65" y="0"/>
                    <a:pt x="1" y="67"/>
                    <a:pt x="37" y="139"/>
                  </a:cubicBezTo>
                  <a:cubicBezTo>
                    <a:pt x="70" y="201"/>
                    <a:pt x="79" y="218"/>
                    <a:pt x="126" y="271"/>
                  </a:cubicBezTo>
                  <a:cubicBezTo>
                    <a:pt x="140" y="288"/>
                    <a:pt x="156" y="295"/>
                    <a:pt x="174" y="295"/>
                  </a:cubicBezTo>
                  <a:cubicBezTo>
                    <a:pt x="219" y="295"/>
                    <a:pt x="266" y="245"/>
                    <a:pt x="254" y="195"/>
                  </a:cubicBezTo>
                  <a:cubicBezTo>
                    <a:pt x="234" y="129"/>
                    <a:pt x="228" y="109"/>
                    <a:pt x="195" y="47"/>
                  </a:cubicBezTo>
                  <a:cubicBezTo>
                    <a:pt x="179" y="14"/>
                    <a:pt x="152" y="0"/>
                    <a:pt x="125"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30"/>
            <p:cNvSpPr/>
            <p:nvPr/>
          </p:nvSpPr>
          <p:spPr>
            <a:xfrm>
              <a:off x="6670493" y="1227412"/>
              <a:ext cx="13905" cy="11161"/>
            </a:xfrm>
            <a:custGeom>
              <a:avLst/>
              <a:gdLst/>
              <a:ahLst/>
              <a:cxnLst/>
              <a:rect l="l" t="t" r="r" b="b"/>
              <a:pathLst>
                <a:path w="299" h="240" extrusionOk="0">
                  <a:moveTo>
                    <a:pt x="160" y="1"/>
                  </a:moveTo>
                  <a:cubicBezTo>
                    <a:pt x="81" y="1"/>
                    <a:pt x="0" y="111"/>
                    <a:pt x="80" y="175"/>
                  </a:cubicBezTo>
                  <a:cubicBezTo>
                    <a:pt x="122" y="208"/>
                    <a:pt x="142" y="224"/>
                    <a:pt x="194" y="237"/>
                  </a:cubicBezTo>
                  <a:cubicBezTo>
                    <a:pt x="201" y="239"/>
                    <a:pt x="207" y="239"/>
                    <a:pt x="213" y="239"/>
                  </a:cubicBezTo>
                  <a:cubicBezTo>
                    <a:pt x="261" y="239"/>
                    <a:pt x="299" y="195"/>
                    <a:pt x="287" y="145"/>
                  </a:cubicBezTo>
                  <a:cubicBezTo>
                    <a:pt x="273" y="96"/>
                    <a:pt x="257" y="73"/>
                    <a:pt x="224" y="33"/>
                  </a:cubicBezTo>
                  <a:cubicBezTo>
                    <a:pt x="206" y="10"/>
                    <a:pt x="183" y="1"/>
                    <a:pt x="160"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30"/>
            <p:cNvSpPr/>
            <p:nvPr/>
          </p:nvSpPr>
          <p:spPr>
            <a:xfrm>
              <a:off x="6699559" y="1034613"/>
              <a:ext cx="69199" cy="288734"/>
            </a:xfrm>
            <a:custGeom>
              <a:avLst/>
              <a:gdLst/>
              <a:ahLst/>
              <a:cxnLst/>
              <a:rect l="l" t="t" r="r" b="b"/>
              <a:pathLst>
                <a:path w="1488" h="6209" extrusionOk="0">
                  <a:moveTo>
                    <a:pt x="373" y="1"/>
                  </a:moveTo>
                  <a:cubicBezTo>
                    <a:pt x="241" y="149"/>
                    <a:pt x="116" y="300"/>
                    <a:pt x="1" y="462"/>
                  </a:cubicBezTo>
                  <a:cubicBezTo>
                    <a:pt x="83" y="758"/>
                    <a:pt x="162" y="1058"/>
                    <a:pt x="241" y="1354"/>
                  </a:cubicBezTo>
                  <a:cubicBezTo>
                    <a:pt x="367" y="1815"/>
                    <a:pt x="491" y="2272"/>
                    <a:pt x="613" y="2727"/>
                  </a:cubicBezTo>
                  <a:cubicBezTo>
                    <a:pt x="610" y="2724"/>
                    <a:pt x="607" y="2717"/>
                    <a:pt x="604" y="2714"/>
                  </a:cubicBezTo>
                  <a:cubicBezTo>
                    <a:pt x="584" y="2681"/>
                    <a:pt x="552" y="2664"/>
                    <a:pt x="519" y="2664"/>
                  </a:cubicBezTo>
                  <a:cubicBezTo>
                    <a:pt x="487" y="2664"/>
                    <a:pt x="454" y="2681"/>
                    <a:pt x="432" y="2714"/>
                  </a:cubicBezTo>
                  <a:cubicBezTo>
                    <a:pt x="423" y="2727"/>
                    <a:pt x="416" y="2743"/>
                    <a:pt x="406" y="2757"/>
                  </a:cubicBezTo>
                  <a:cubicBezTo>
                    <a:pt x="327" y="2880"/>
                    <a:pt x="419" y="2940"/>
                    <a:pt x="513" y="2940"/>
                  </a:cubicBezTo>
                  <a:cubicBezTo>
                    <a:pt x="572" y="2940"/>
                    <a:pt x="632" y="2916"/>
                    <a:pt x="650" y="2868"/>
                  </a:cubicBezTo>
                  <a:cubicBezTo>
                    <a:pt x="943" y="3962"/>
                    <a:pt x="1216" y="5055"/>
                    <a:pt x="1410" y="6181"/>
                  </a:cubicBezTo>
                  <a:cubicBezTo>
                    <a:pt x="1413" y="6200"/>
                    <a:pt x="1429" y="6208"/>
                    <a:pt x="1445" y="6208"/>
                  </a:cubicBezTo>
                  <a:cubicBezTo>
                    <a:pt x="1466" y="6208"/>
                    <a:pt x="1488" y="6194"/>
                    <a:pt x="1486" y="6167"/>
                  </a:cubicBezTo>
                  <a:cubicBezTo>
                    <a:pt x="1338" y="4465"/>
                    <a:pt x="887" y="2760"/>
                    <a:pt x="557" y="1084"/>
                  </a:cubicBezTo>
                  <a:cubicBezTo>
                    <a:pt x="488" y="742"/>
                    <a:pt x="432" y="376"/>
                    <a:pt x="373"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30"/>
            <p:cNvSpPr/>
            <p:nvPr/>
          </p:nvSpPr>
          <p:spPr>
            <a:xfrm>
              <a:off x="6691095" y="1113620"/>
              <a:ext cx="13347" cy="10556"/>
            </a:xfrm>
            <a:custGeom>
              <a:avLst/>
              <a:gdLst/>
              <a:ahLst/>
              <a:cxnLst/>
              <a:rect l="l" t="t" r="r" b="b"/>
              <a:pathLst>
                <a:path w="287" h="227" extrusionOk="0">
                  <a:moveTo>
                    <a:pt x="143" y="0"/>
                  </a:moveTo>
                  <a:cubicBezTo>
                    <a:pt x="119" y="0"/>
                    <a:pt x="94" y="12"/>
                    <a:pt x="81" y="37"/>
                  </a:cubicBezTo>
                  <a:cubicBezTo>
                    <a:pt x="71" y="50"/>
                    <a:pt x="64" y="67"/>
                    <a:pt x="55" y="83"/>
                  </a:cubicBezTo>
                  <a:cubicBezTo>
                    <a:pt x="0" y="178"/>
                    <a:pt x="72" y="226"/>
                    <a:pt x="143" y="226"/>
                  </a:cubicBezTo>
                  <a:cubicBezTo>
                    <a:pt x="215" y="226"/>
                    <a:pt x="287" y="178"/>
                    <a:pt x="233" y="83"/>
                  </a:cubicBezTo>
                  <a:cubicBezTo>
                    <a:pt x="222" y="67"/>
                    <a:pt x="216" y="50"/>
                    <a:pt x="206" y="37"/>
                  </a:cubicBezTo>
                  <a:cubicBezTo>
                    <a:pt x="193" y="12"/>
                    <a:pt x="168" y="0"/>
                    <a:pt x="143"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30"/>
            <p:cNvSpPr/>
            <p:nvPr/>
          </p:nvSpPr>
          <p:spPr>
            <a:xfrm>
              <a:off x="6772153" y="1075349"/>
              <a:ext cx="18276" cy="14137"/>
            </a:xfrm>
            <a:custGeom>
              <a:avLst/>
              <a:gdLst/>
              <a:ahLst/>
              <a:cxnLst/>
              <a:rect l="l" t="t" r="r" b="b"/>
              <a:pathLst>
                <a:path w="393" h="304" extrusionOk="0">
                  <a:moveTo>
                    <a:pt x="198" y="1"/>
                  </a:moveTo>
                  <a:cubicBezTo>
                    <a:pt x="0" y="1"/>
                    <a:pt x="4" y="304"/>
                    <a:pt x="198" y="304"/>
                  </a:cubicBezTo>
                  <a:cubicBezTo>
                    <a:pt x="392" y="304"/>
                    <a:pt x="392" y="1"/>
                    <a:pt x="198"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30"/>
            <p:cNvSpPr/>
            <p:nvPr/>
          </p:nvSpPr>
          <p:spPr>
            <a:xfrm>
              <a:off x="6745971" y="1378685"/>
              <a:ext cx="1442" cy="1116"/>
            </a:xfrm>
            <a:custGeom>
              <a:avLst/>
              <a:gdLst/>
              <a:ahLst/>
              <a:cxnLst/>
              <a:rect l="l" t="t" r="r" b="b"/>
              <a:pathLst>
                <a:path w="31" h="24" extrusionOk="0">
                  <a:moveTo>
                    <a:pt x="17" y="0"/>
                  </a:moveTo>
                  <a:cubicBezTo>
                    <a:pt x="1" y="0"/>
                    <a:pt x="1" y="23"/>
                    <a:pt x="17" y="23"/>
                  </a:cubicBezTo>
                  <a:cubicBezTo>
                    <a:pt x="30" y="23"/>
                    <a:pt x="30" y="0"/>
                    <a:pt x="17"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30"/>
            <p:cNvSpPr/>
            <p:nvPr/>
          </p:nvSpPr>
          <p:spPr>
            <a:xfrm>
              <a:off x="6767782" y="1397658"/>
              <a:ext cx="9720" cy="13579"/>
            </a:xfrm>
            <a:custGeom>
              <a:avLst/>
              <a:gdLst/>
              <a:ahLst/>
              <a:cxnLst/>
              <a:rect l="l" t="t" r="r" b="b"/>
              <a:pathLst>
                <a:path w="209" h="292" extrusionOk="0">
                  <a:moveTo>
                    <a:pt x="104" y="1"/>
                  </a:moveTo>
                  <a:cubicBezTo>
                    <a:pt x="53" y="1"/>
                    <a:pt x="1" y="33"/>
                    <a:pt x="3" y="99"/>
                  </a:cubicBezTo>
                  <a:cubicBezTo>
                    <a:pt x="6" y="172"/>
                    <a:pt x="9" y="195"/>
                    <a:pt x="45" y="257"/>
                  </a:cubicBezTo>
                  <a:cubicBezTo>
                    <a:pt x="58" y="280"/>
                    <a:pt x="82" y="292"/>
                    <a:pt x="106" y="292"/>
                  </a:cubicBezTo>
                  <a:cubicBezTo>
                    <a:pt x="129" y="292"/>
                    <a:pt x="153" y="280"/>
                    <a:pt x="164" y="257"/>
                  </a:cubicBezTo>
                  <a:cubicBezTo>
                    <a:pt x="200" y="195"/>
                    <a:pt x="203" y="172"/>
                    <a:pt x="207" y="99"/>
                  </a:cubicBezTo>
                  <a:cubicBezTo>
                    <a:pt x="208" y="33"/>
                    <a:pt x="156" y="1"/>
                    <a:pt x="104"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30"/>
            <p:cNvSpPr/>
            <p:nvPr/>
          </p:nvSpPr>
          <p:spPr>
            <a:xfrm>
              <a:off x="6720393" y="1334182"/>
              <a:ext cx="12277" cy="22414"/>
            </a:xfrm>
            <a:custGeom>
              <a:avLst/>
              <a:gdLst/>
              <a:ahLst/>
              <a:cxnLst/>
              <a:rect l="l" t="t" r="r" b="b"/>
              <a:pathLst>
                <a:path w="264" h="482" extrusionOk="0">
                  <a:moveTo>
                    <a:pt x="134" y="0"/>
                  </a:moveTo>
                  <a:cubicBezTo>
                    <a:pt x="85" y="0"/>
                    <a:pt x="35" y="34"/>
                    <a:pt x="27" y="101"/>
                  </a:cubicBezTo>
                  <a:cubicBezTo>
                    <a:pt x="14" y="233"/>
                    <a:pt x="1" y="328"/>
                    <a:pt x="70" y="447"/>
                  </a:cubicBezTo>
                  <a:cubicBezTo>
                    <a:pt x="85" y="470"/>
                    <a:pt x="108" y="481"/>
                    <a:pt x="132" y="481"/>
                  </a:cubicBezTo>
                  <a:cubicBezTo>
                    <a:pt x="156" y="481"/>
                    <a:pt x="180" y="470"/>
                    <a:pt x="195" y="447"/>
                  </a:cubicBezTo>
                  <a:cubicBezTo>
                    <a:pt x="264" y="328"/>
                    <a:pt x="251" y="233"/>
                    <a:pt x="238" y="101"/>
                  </a:cubicBezTo>
                  <a:cubicBezTo>
                    <a:pt x="231" y="34"/>
                    <a:pt x="183" y="0"/>
                    <a:pt x="134"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30"/>
            <p:cNvSpPr/>
            <p:nvPr/>
          </p:nvSpPr>
          <p:spPr>
            <a:xfrm>
              <a:off x="6845631" y="1353527"/>
              <a:ext cx="115379" cy="115373"/>
            </a:xfrm>
            <a:custGeom>
              <a:avLst/>
              <a:gdLst/>
              <a:ahLst/>
              <a:cxnLst/>
              <a:rect l="l" t="t" r="r" b="b"/>
              <a:pathLst>
                <a:path w="2481" h="2481" extrusionOk="0">
                  <a:moveTo>
                    <a:pt x="1239" y="1"/>
                  </a:moveTo>
                  <a:cubicBezTo>
                    <a:pt x="557" y="1"/>
                    <a:pt x="1" y="554"/>
                    <a:pt x="1" y="1239"/>
                  </a:cubicBezTo>
                  <a:cubicBezTo>
                    <a:pt x="1" y="1924"/>
                    <a:pt x="557" y="2481"/>
                    <a:pt x="1239" y="2481"/>
                  </a:cubicBezTo>
                  <a:cubicBezTo>
                    <a:pt x="1924" y="2481"/>
                    <a:pt x="2481" y="1924"/>
                    <a:pt x="2481" y="1239"/>
                  </a:cubicBezTo>
                  <a:cubicBezTo>
                    <a:pt x="2481" y="554"/>
                    <a:pt x="1924" y="1"/>
                    <a:pt x="1239"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30"/>
            <p:cNvSpPr/>
            <p:nvPr/>
          </p:nvSpPr>
          <p:spPr>
            <a:xfrm>
              <a:off x="6853351" y="1397193"/>
              <a:ext cx="107659" cy="71707"/>
            </a:xfrm>
            <a:custGeom>
              <a:avLst/>
              <a:gdLst/>
              <a:ahLst/>
              <a:cxnLst/>
              <a:rect l="l" t="t" r="r" b="b"/>
              <a:pathLst>
                <a:path w="2315" h="1542" extrusionOk="0">
                  <a:moveTo>
                    <a:pt x="2272" y="1"/>
                  </a:moveTo>
                  <a:cubicBezTo>
                    <a:pt x="1929" y="458"/>
                    <a:pt x="1099" y="844"/>
                    <a:pt x="783" y="913"/>
                  </a:cubicBezTo>
                  <a:cubicBezTo>
                    <a:pt x="666" y="937"/>
                    <a:pt x="540" y="950"/>
                    <a:pt x="410" y="950"/>
                  </a:cubicBezTo>
                  <a:cubicBezTo>
                    <a:pt x="275" y="950"/>
                    <a:pt x="137" y="936"/>
                    <a:pt x="0" y="909"/>
                  </a:cubicBezTo>
                  <a:lnTo>
                    <a:pt x="0" y="909"/>
                  </a:lnTo>
                  <a:cubicBezTo>
                    <a:pt x="213" y="1285"/>
                    <a:pt x="612" y="1542"/>
                    <a:pt x="1073" y="1542"/>
                  </a:cubicBezTo>
                  <a:cubicBezTo>
                    <a:pt x="1758" y="1542"/>
                    <a:pt x="2315" y="985"/>
                    <a:pt x="2315" y="300"/>
                  </a:cubicBezTo>
                  <a:cubicBezTo>
                    <a:pt x="2315" y="198"/>
                    <a:pt x="2298" y="100"/>
                    <a:pt x="2272"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30"/>
            <p:cNvSpPr/>
            <p:nvPr/>
          </p:nvSpPr>
          <p:spPr>
            <a:xfrm>
              <a:off x="7309611" y="1367942"/>
              <a:ext cx="86406" cy="86541"/>
            </a:xfrm>
            <a:custGeom>
              <a:avLst/>
              <a:gdLst/>
              <a:ahLst/>
              <a:cxnLst/>
              <a:rect l="l" t="t" r="r" b="b"/>
              <a:pathLst>
                <a:path w="1858" h="1861" extrusionOk="0">
                  <a:moveTo>
                    <a:pt x="929" y="1"/>
                  </a:moveTo>
                  <a:cubicBezTo>
                    <a:pt x="415" y="1"/>
                    <a:pt x="0" y="416"/>
                    <a:pt x="0" y="929"/>
                  </a:cubicBezTo>
                  <a:cubicBezTo>
                    <a:pt x="0" y="1443"/>
                    <a:pt x="415" y="1861"/>
                    <a:pt x="929" y="1861"/>
                  </a:cubicBezTo>
                  <a:cubicBezTo>
                    <a:pt x="1443" y="1861"/>
                    <a:pt x="1857" y="1443"/>
                    <a:pt x="1857" y="929"/>
                  </a:cubicBezTo>
                  <a:cubicBezTo>
                    <a:pt x="1857" y="416"/>
                    <a:pt x="1443" y="1"/>
                    <a:pt x="929" y="1"/>
                  </a:cubicBezTo>
                  <a:close/>
                </a:path>
              </a:pathLst>
            </a:custGeom>
            <a:solidFill>
              <a:srgbClr val="FCBD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30"/>
            <p:cNvSpPr/>
            <p:nvPr/>
          </p:nvSpPr>
          <p:spPr>
            <a:xfrm>
              <a:off x="7314076" y="1367942"/>
              <a:ext cx="78733" cy="43712"/>
            </a:xfrm>
            <a:custGeom>
              <a:avLst/>
              <a:gdLst/>
              <a:ahLst/>
              <a:cxnLst/>
              <a:rect l="l" t="t" r="r" b="b"/>
              <a:pathLst>
                <a:path w="1693" h="940" extrusionOk="0">
                  <a:moveTo>
                    <a:pt x="833" y="1"/>
                  </a:moveTo>
                  <a:cubicBezTo>
                    <a:pt x="465" y="1"/>
                    <a:pt x="149" y="218"/>
                    <a:pt x="0" y="531"/>
                  </a:cubicBezTo>
                  <a:cubicBezTo>
                    <a:pt x="155" y="698"/>
                    <a:pt x="382" y="808"/>
                    <a:pt x="599" y="870"/>
                  </a:cubicBezTo>
                  <a:cubicBezTo>
                    <a:pt x="753" y="915"/>
                    <a:pt x="895" y="940"/>
                    <a:pt x="1026" y="940"/>
                  </a:cubicBezTo>
                  <a:cubicBezTo>
                    <a:pt x="1297" y="940"/>
                    <a:pt x="1517" y="833"/>
                    <a:pt x="1693" y="580"/>
                  </a:cubicBezTo>
                  <a:cubicBezTo>
                    <a:pt x="1554" y="241"/>
                    <a:pt x="1222" y="1"/>
                    <a:pt x="833"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2" name="Google Shape;2962;p30"/>
          <p:cNvGrpSpPr/>
          <p:nvPr/>
        </p:nvGrpSpPr>
        <p:grpSpPr>
          <a:xfrm flipH="1">
            <a:off x="966598" y="784367"/>
            <a:ext cx="404615" cy="366888"/>
            <a:chOff x="4832775" y="4525200"/>
            <a:chExt cx="362125" cy="328400"/>
          </a:xfrm>
        </p:grpSpPr>
        <p:sp>
          <p:nvSpPr>
            <p:cNvPr id="2963" name="Google Shape;2963;p30"/>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30"/>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30"/>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30"/>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30"/>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30"/>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30"/>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30"/>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30"/>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30"/>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30"/>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30"/>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30"/>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30"/>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30"/>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78" name="Google Shape;2978;p30"/>
          <p:cNvSpPr/>
          <p:nvPr/>
        </p:nvSpPr>
        <p:spPr>
          <a:xfrm flipH="1">
            <a:off x="-1418615" y="-1165575"/>
            <a:ext cx="6547100" cy="6462700"/>
          </a:xfrm>
          <a:custGeom>
            <a:avLst/>
            <a:gdLst/>
            <a:ahLst/>
            <a:cxnLst/>
            <a:rect l="l" t="t" r="r" b="b"/>
            <a:pathLst>
              <a:path w="196413" h="193881" extrusionOk="0">
                <a:moveTo>
                  <a:pt x="19847" y="26883"/>
                </a:moveTo>
                <a:cubicBezTo>
                  <a:pt x="-9622" y="38504"/>
                  <a:pt x="-359" y="69171"/>
                  <a:pt x="10096" y="78733"/>
                </a:cubicBezTo>
                <a:cubicBezTo>
                  <a:pt x="20551" y="88296"/>
                  <a:pt x="64862" y="77799"/>
                  <a:pt x="82576" y="84258"/>
                </a:cubicBezTo>
                <a:cubicBezTo>
                  <a:pt x="100290" y="90717"/>
                  <a:pt x="109824" y="100325"/>
                  <a:pt x="116379" y="117488"/>
                </a:cubicBezTo>
                <a:cubicBezTo>
                  <a:pt x="122934" y="134652"/>
                  <a:pt x="112966" y="178346"/>
                  <a:pt x="121904" y="187239"/>
                </a:cubicBezTo>
                <a:cubicBezTo>
                  <a:pt x="130842" y="196132"/>
                  <a:pt x="159174" y="200552"/>
                  <a:pt x="170008" y="170846"/>
                </a:cubicBezTo>
                <a:cubicBezTo>
                  <a:pt x="180842" y="141141"/>
                  <a:pt x="211936" y="33000"/>
                  <a:pt x="186909" y="9006"/>
                </a:cubicBezTo>
                <a:cubicBezTo>
                  <a:pt x="161882" y="-14988"/>
                  <a:pt x="49316" y="15262"/>
                  <a:pt x="19847" y="26883"/>
                </a:cubicBezTo>
                <a:close/>
              </a:path>
            </a:pathLst>
          </a:custGeom>
          <a:gradFill>
            <a:gsLst>
              <a:gs pos="0">
                <a:schemeClr val="accent3"/>
              </a:gs>
              <a:gs pos="15000">
                <a:schemeClr val="accent6"/>
              </a:gs>
              <a:gs pos="34000">
                <a:schemeClr val="accent4"/>
              </a:gs>
              <a:gs pos="58999">
                <a:srgbClr val="FFD966">
                  <a:alpha val="10196"/>
                </a:srgbClr>
              </a:gs>
              <a:gs pos="65000">
                <a:srgbClr val="FFD966">
                  <a:alpha val="0"/>
                </a:srgbClr>
              </a:gs>
              <a:gs pos="100000">
                <a:srgbClr val="4949E7">
                  <a:alpha val="0"/>
                </a:srgbClr>
              </a:gs>
            </a:gsLst>
            <a:path path="circle">
              <a:fillToRect l="50000" t="50000" r="50000" b="50000"/>
            </a:path>
            <a:tileRect/>
          </a:gradFill>
          <a:ln>
            <a:noFill/>
          </a:ln>
        </p:spPr>
      </p:sp>
      <p:grpSp>
        <p:nvGrpSpPr>
          <p:cNvPr id="2979" name="Google Shape;2979;p30"/>
          <p:cNvGrpSpPr/>
          <p:nvPr/>
        </p:nvGrpSpPr>
        <p:grpSpPr>
          <a:xfrm rot="1894018">
            <a:off x="3124425" y="5727356"/>
            <a:ext cx="1558144" cy="927888"/>
            <a:chOff x="3225675" y="238200"/>
            <a:chExt cx="725350" cy="431975"/>
          </a:xfrm>
        </p:grpSpPr>
        <p:sp>
          <p:nvSpPr>
            <p:cNvPr id="2980" name="Google Shape;2980;p30"/>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4977" y="556"/>
                    <a:pt x="22906" y="1492"/>
                    <a:pt x="20888" y="2486"/>
                  </a:cubicBezTo>
                  <a:cubicBezTo>
                    <a:pt x="18803" y="3517"/>
                    <a:pt x="16835" y="4735"/>
                    <a:pt x="15103" y="6302"/>
                  </a:cubicBezTo>
                  <a:cubicBezTo>
                    <a:pt x="15019" y="6375"/>
                    <a:pt x="15099" y="6503"/>
                    <a:pt x="15191" y="6503"/>
                  </a:cubicBezTo>
                  <a:cubicBezTo>
                    <a:pt x="15211" y="6503"/>
                    <a:pt x="15232" y="6497"/>
                    <a:pt x="15251" y="6483"/>
                  </a:cubicBezTo>
                  <a:cubicBezTo>
                    <a:pt x="17098" y="5179"/>
                    <a:pt x="19077" y="4073"/>
                    <a:pt x="21086" y="3036"/>
                  </a:cubicBezTo>
                  <a:cubicBezTo>
                    <a:pt x="22103" y="2509"/>
                    <a:pt x="23134" y="1999"/>
                    <a:pt x="24157" y="1485"/>
                  </a:cubicBezTo>
                  <a:cubicBezTo>
                    <a:pt x="24535" y="1295"/>
                    <a:pt x="25442" y="771"/>
                    <a:pt x="26101" y="771"/>
                  </a:cubicBezTo>
                  <a:cubicBezTo>
                    <a:pt x="26333" y="771"/>
                    <a:pt x="26534"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4116" y="13349"/>
                    <a:pt x="5268" y="12440"/>
                    <a:pt x="6414" y="11521"/>
                  </a:cubicBezTo>
                  <a:cubicBezTo>
                    <a:pt x="7477" y="10668"/>
                    <a:pt x="8574" y="9948"/>
                    <a:pt x="9746" y="9217"/>
                  </a:cubicBezTo>
                  <a:cubicBezTo>
                    <a:pt x="9878" y="9138"/>
                    <a:pt x="10009" y="9051"/>
                    <a:pt x="10091" y="8920"/>
                  </a:cubicBezTo>
                  <a:cubicBezTo>
                    <a:pt x="10247" y="8665"/>
                    <a:pt x="10102" y="8451"/>
                    <a:pt x="9864" y="8451"/>
                  </a:cubicBezTo>
                  <a:cubicBezTo>
                    <a:pt x="9819" y="8451"/>
                    <a:pt x="9770" y="8458"/>
                    <a:pt x="9720" y="8475"/>
                  </a:cubicBezTo>
                  <a:cubicBezTo>
                    <a:pt x="9585" y="8522"/>
                    <a:pt x="9469" y="8617"/>
                    <a:pt x="9357" y="8709"/>
                  </a:cubicBezTo>
                  <a:cubicBezTo>
                    <a:pt x="7517" y="10234"/>
                    <a:pt x="5673" y="11755"/>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30"/>
            <p:cNvSpPr/>
            <p:nvPr/>
          </p:nvSpPr>
          <p:spPr>
            <a:xfrm>
              <a:off x="3371025" y="274975"/>
              <a:ext cx="392750" cy="344000"/>
            </a:xfrm>
            <a:custGeom>
              <a:avLst/>
              <a:gdLst/>
              <a:ahLst/>
              <a:cxnLst/>
              <a:rect l="l" t="t" r="r" b="b"/>
              <a:pathLst>
                <a:path w="15710" h="13760" extrusionOk="0">
                  <a:moveTo>
                    <a:pt x="7859" y="1"/>
                  </a:moveTo>
                  <a:cubicBezTo>
                    <a:pt x="5372" y="1"/>
                    <a:pt x="2972" y="1353"/>
                    <a:pt x="1749" y="3712"/>
                  </a:cubicBezTo>
                  <a:cubicBezTo>
                    <a:pt x="1" y="7083"/>
                    <a:pt x="1314" y="11235"/>
                    <a:pt x="4686" y="12984"/>
                  </a:cubicBezTo>
                  <a:cubicBezTo>
                    <a:pt x="5698" y="13510"/>
                    <a:pt x="6781" y="13759"/>
                    <a:pt x="7848" y="13759"/>
                  </a:cubicBezTo>
                  <a:cubicBezTo>
                    <a:pt x="10335" y="13759"/>
                    <a:pt x="12734" y="12406"/>
                    <a:pt x="13957" y="10047"/>
                  </a:cubicBezTo>
                  <a:cubicBezTo>
                    <a:pt x="15709" y="6676"/>
                    <a:pt x="14392" y="2523"/>
                    <a:pt x="11021" y="775"/>
                  </a:cubicBezTo>
                  <a:cubicBezTo>
                    <a:pt x="10009" y="250"/>
                    <a:pt x="8926" y="1"/>
                    <a:pt x="7859" y="1"/>
                  </a:cubicBezTo>
                  <a:close/>
                </a:path>
              </a:pathLst>
            </a:custGeom>
            <a:solidFill>
              <a:srgbClr val="FB52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30"/>
            <p:cNvSpPr/>
            <p:nvPr/>
          </p:nvSpPr>
          <p:spPr>
            <a:xfrm>
              <a:off x="3431125" y="342825"/>
              <a:ext cx="320550" cy="276150"/>
            </a:xfrm>
            <a:custGeom>
              <a:avLst/>
              <a:gdLst/>
              <a:ahLst/>
              <a:cxnLst/>
              <a:rect l="l" t="t" r="r" b="b"/>
              <a:pathLst>
                <a:path w="12822" h="11046" extrusionOk="0">
                  <a:moveTo>
                    <a:pt x="10915" y="0"/>
                  </a:moveTo>
                  <a:cubicBezTo>
                    <a:pt x="10540" y="886"/>
                    <a:pt x="9865" y="1656"/>
                    <a:pt x="9301" y="2424"/>
                  </a:cubicBezTo>
                  <a:cubicBezTo>
                    <a:pt x="8271" y="3826"/>
                    <a:pt x="7079" y="4992"/>
                    <a:pt x="5581" y="5887"/>
                  </a:cubicBezTo>
                  <a:cubicBezTo>
                    <a:pt x="4494" y="6539"/>
                    <a:pt x="3546" y="7428"/>
                    <a:pt x="2397" y="7975"/>
                  </a:cubicBezTo>
                  <a:cubicBezTo>
                    <a:pt x="1803" y="8259"/>
                    <a:pt x="1201" y="8396"/>
                    <a:pt x="601" y="8396"/>
                  </a:cubicBezTo>
                  <a:cubicBezTo>
                    <a:pt x="400" y="8396"/>
                    <a:pt x="200" y="8381"/>
                    <a:pt x="0" y="8350"/>
                  </a:cubicBezTo>
                  <a:lnTo>
                    <a:pt x="0" y="8350"/>
                  </a:lnTo>
                  <a:cubicBezTo>
                    <a:pt x="596" y="9127"/>
                    <a:pt x="1360" y="9793"/>
                    <a:pt x="2282" y="10270"/>
                  </a:cubicBezTo>
                  <a:cubicBezTo>
                    <a:pt x="3294" y="10796"/>
                    <a:pt x="4377" y="11045"/>
                    <a:pt x="5444" y="11045"/>
                  </a:cubicBezTo>
                  <a:cubicBezTo>
                    <a:pt x="7931" y="11045"/>
                    <a:pt x="10330" y="9692"/>
                    <a:pt x="11553" y="7333"/>
                  </a:cubicBezTo>
                  <a:cubicBezTo>
                    <a:pt x="12822" y="4893"/>
                    <a:pt x="12476" y="2052"/>
                    <a:pt x="10915" y="0"/>
                  </a:cubicBezTo>
                  <a:close/>
                </a:path>
              </a:pathLst>
            </a:custGeom>
            <a:solidFill>
              <a:srgbClr val="EC3A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30"/>
            <p:cNvSpPr/>
            <p:nvPr/>
          </p:nvSpPr>
          <p:spPr>
            <a:xfrm>
              <a:off x="3395800" y="421925"/>
              <a:ext cx="185425" cy="136825"/>
            </a:xfrm>
            <a:custGeom>
              <a:avLst/>
              <a:gdLst/>
              <a:ahLst/>
              <a:cxnLst/>
              <a:rect l="l" t="t" r="r" b="b"/>
              <a:pathLst>
                <a:path w="7417" h="5473" extrusionOk="0">
                  <a:moveTo>
                    <a:pt x="3797" y="0"/>
                  </a:moveTo>
                  <a:cubicBezTo>
                    <a:pt x="3536" y="0"/>
                    <a:pt x="3305" y="125"/>
                    <a:pt x="3096" y="339"/>
                  </a:cubicBezTo>
                  <a:cubicBezTo>
                    <a:pt x="2727" y="711"/>
                    <a:pt x="2799" y="1304"/>
                    <a:pt x="2543" y="1696"/>
                  </a:cubicBezTo>
                  <a:cubicBezTo>
                    <a:pt x="2470" y="1640"/>
                    <a:pt x="2385" y="1600"/>
                    <a:pt x="2269" y="1588"/>
                  </a:cubicBezTo>
                  <a:cubicBezTo>
                    <a:pt x="2255" y="1587"/>
                    <a:pt x="2242" y="1586"/>
                    <a:pt x="2229" y="1586"/>
                  </a:cubicBezTo>
                  <a:cubicBezTo>
                    <a:pt x="1882" y="1586"/>
                    <a:pt x="1698" y="1967"/>
                    <a:pt x="1390" y="1967"/>
                  </a:cubicBezTo>
                  <a:cubicBezTo>
                    <a:pt x="1309" y="1967"/>
                    <a:pt x="1220" y="1940"/>
                    <a:pt x="1117" y="1874"/>
                  </a:cubicBezTo>
                  <a:cubicBezTo>
                    <a:pt x="774" y="1653"/>
                    <a:pt x="788" y="1334"/>
                    <a:pt x="283" y="1311"/>
                  </a:cubicBezTo>
                  <a:cubicBezTo>
                    <a:pt x="271" y="1311"/>
                    <a:pt x="260" y="1311"/>
                    <a:pt x="248" y="1311"/>
                  </a:cubicBezTo>
                  <a:cubicBezTo>
                    <a:pt x="157" y="1311"/>
                    <a:pt x="73" y="1324"/>
                    <a:pt x="0" y="1351"/>
                  </a:cubicBezTo>
                  <a:cubicBezTo>
                    <a:pt x="79" y="2858"/>
                    <a:pt x="649" y="4314"/>
                    <a:pt x="1640" y="5473"/>
                  </a:cubicBezTo>
                  <a:cubicBezTo>
                    <a:pt x="1765" y="5387"/>
                    <a:pt x="1880" y="5285"/>
                    <a:pt x="1986" y="5160"/>
                  </a:cubicBezTo>
                  <a:cubicBezTo>
                    <a:pt x="2385" y="4696"/>
                    <a:pt x="2447" y="3646"/>
                    <a:pt x="2944" y="3326"/>
                  </a:cubicBezTo>
                  <a:cubicBezTo>
                    <a:pt x="3062" y="3252"/>
                    <a:pt x="3621" y="3229"/>
                    <a:pt x="4058" y="3229"/>
                  </a:cubicBezTo>
                  <a:cubicBezTo>
                    <a:pt x="4317" y="3229"/>
                    <a:pt x="4533" y="3237"/>
                    <a:pt x="4587" y="3247"/>
                  </a:cubicBezTo>
                  <a:cubicBezTo>
                    <a:pt x="4860" y="3294"/>
                    <a:pt x="5147" y="3326"/>
                    <a:pt x="5432" y="3326"/>
                  </a:cubicBezTo>
                  <a:cubicBezTo>
                    <a:pt x="6144" y="3326"/>
                    <a:pt x="6849" y="3133"/>
                    <a:pt x="7310" y="2512"/>
                  </a:cubicBezTo>
                  <a:cubicBezTo>
                    <a:pt x="7417" y="2370"/>
                    <a:pt x="7329" y="2183"/>
                    <a:pt x="7163" y="2183"/>
                  </a:cubicBezTo>
                  <a:cubicBezTo>
                    <a:pt x="7145" y="2183"/>
                    <a:pt x="7126" y="2185"/>
                    <a:pt x="7106" y="2190"/>
                  </a:cubicBezTo>
                  <a:cubicBezTo>
                    <a:pt x="6904" y="2239"/>
                    <a:pt x="6692" y="2283"/>
                    <a:pt x="6528" y="2283"/>
                  </a:cubicBezTo>
                  <a:cubicBezTo>
                    <a:pt x="6259" y="2283"/>
                    <a:pt x="6118" y="2165"/>
                    <a:pt x="6355" y="1758"/>
                  </a:cubicBezTo>
                  <a:cubicBezTo>
                    <a:pt x="6441" y="1614"/>
                    <a:pt x="6359" y="1442"/>
                    <a:pt x="6230" y="1363"/>
                  </a:cubicBezTo>
                  <a:cubicBezTo>
                    <a:pt x="6070" y="1264"/>
                    <a:pt x="5895" y="1200"/>
                    <a:pt x="5720" y="1200"/>
                  </a:cubicBezTo>
                  <a:cubicBezTo>
                    <a:pt x="5582" y="1200"/>
                    <a:pt x="5444" y="1240"/>
                    <a:pt x="5312" y="1334"/>
                  </a:cubicBezTo>
                  <a:cubicBezTo>
                    <a:pt x="5206" y="1413"/>
                    <a:pt x="5170" y="1544"/>
                    <a:pt x="5075" y="1627"/>
                  </a:cubicBezTo>
                  <a:cubicBezTo>
                    <a:pt x="4968" y="1721"/>
                    <a:pt x="4849" y="1761"/>
                    <a:pt x="4731" y="1761"/>
                  </a:cubicBezTo>
                  <a:cubicBezTo>
                    <a:pt x="4202" y="1761"/>
                    <a:pt x="3674" y="964"/>
                    <a:pt x="4199" y="547"/>
                  </a:cubicBezTo>
                  <a:cubicBezTo>
                    <a:pt x="4389" y="392"/>
                    <a:pt x="4340" y="135"/>
                    <a:pt x="4110" y="56"/>
                  </a:cubicBezTo>
                  <a:cubicBezTo>
                    <a:pt x="4001" y="18"/>
                    <a:pt x="3897" y="0"/>
                    <a:pt x="3797"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30"/>
            <p:cNvSpPr/>
            <p:nvPr/>
          </p:nvSpPr>
          <p:spPr>
            <a:xfrm>
              <a:off x="3699875" y="467375"/>
              <a:ext cx="37300" cy="64475"/>
            </a:xfrm>
            <a:custGeom>
              <a:avLst/>
              <a:gdLst/>
              <a:ahLst/>
              <a:cxnLst/>
              <a:rect l="l" t="t" r="r" b="b"/>
              <a:pathLst>
                <a:path w="1492" h="2579" extrusionOk="0">
                  <a:moveTo>
                    <a:pt x="693" y="1"/>
                  </a:moveTo>
                  <a:cubicBezTo>
                    <a:pt x="576" y="1"/>
                    <a:pt x="462" y="22"/>
                    <a:pt x="359" y="76"/>
                  </a:cubicBezTo>
                  <a:cubicBezTo>
                    <a:pt x="1" y="264"/>
                    <a:pt x="99" y="619"/>
                    <a:pt x="191" y="955"/>
                  </a:cubicBezTo>
                  <a:cubicBezTo>
                    <a:pt x="346" y="1515"/>
                    <a:pt x="574" y="2015"/>
                    <a:pt x="672" y="2578"/>
                  </a:cubicBezTo>
                  <a:cubicBezTo>
                    <a:pt x="715" y="2502"/>
                    <a:pt x="764" y="2430"/>
                    <a:pt x="803" y="2351"/>
                  </a:cubicBezTo>
                  <a:cubicBezTo>
                    <a:pt x="1011" y="1952"/>
                    <a:pt x="1172" y="1541"/>
                    <a:pt x="1297" y="1123"/>
                  </a:cubicBezTo>
                  <a:cubicBezTo>
                    <a:pt x="1291" y="1113"/>
                    <a:pt x="1285" y="1100"/>
                    <a:pt x="1278" y="1086"/>
                  </a:cubicBezTo>
                  <a:cubicBezTo>
                    <a:pt x="1282" y="1063"/>
                    <a:pt x="1288" y="1024"/>
                    <a:pt x="1297" y="965"/>
                  </a:cubicBezTo>
                  <a:lnTo>
                    <a:pt x="1341" y="965"/>
                  </a:lnTo>
                  <a:cubicBezTo>
                    <a:pt x="1406" y="724"/>
                    <a:pt x="1455" y="481"/>
                    <a:pt x="1492" y="237"/>
                  </a:cubicBezTo>
                  <a:cubicBezTo>
                    <a:pt x="1489" y="237"/>
                    <a:pt x="1489" y="234"/>
                    <a:pt x="1485" y="231"/>
                  </a:cubicBezTo>
                  <a:cubicBezTo>
                    <a:pt x="1266" y="120"/>
                    <a:pt x="969" y="1"/>
                    <a:pt x="693" y="1"/>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30"/>
            <p:cNvSpPr/>
            <p:nvPr/>
          </p:nvSpPr>
          <p:spPr>
            <a:xfrm>
              <a:off x="3524875" y="275150"/>
              <a:ext cx="211575" cy="142525"/>
            </a:xfrm>
            <a:custGeom>
              <a:avLst/>
              <a:gdLst/>
              <a:ahLst/>
              <a:cxnLst/>
              <a:rect l="l" t="t" r="r" b="b"/>
              <a:pathLst>
                <a:path w="8463" h="5701"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4" y="4039"/>
                    <a:pt x="6007" y="3995"/>
                    <a:pt x="6120" y="3995"/>
                  </a:cubicBezTo>
                  <a:cubicBezTo>
                    <a:pt x="6410" y="3995"/>
                    <a:pt x="6765" y="4283"/>
                    <a:pt x="6895" y="4429"/>
                  </a:cubicBezTo>
                  <a:cubicBezTo>
                    <a:pt x="7043" y="4594"/>
                    <a:pt x="7152" y="4785"/>
                    <a:pt x="7283" y="4962"/>
                  </a:cubicBezTo>
                  <a:cubicBezTo>
                    <a:pt x="7448" y="5183"/>
                    <a:pt x="7630" y="5440"/>
                    <a:pt x="7870" y="5578"/>
                  </a:cubicBezTo>
                  <a:cubicBezTo>
                    <a:pt x="8016" y="5662"/>
                    <a:pt x="8147" y="5701"/>
                    <a:pt x="8267" y="5701"/>
                  </a:cubicBezTo>
                  <a:cubicBezTo>
                    <a:pt x="8335" y="5701"/>
                    <a:pt x="8400" y="5688"/>
                    <a:pt x="8463" y="5664"/>
                  </a:cubicBezTo>
                  <a:cubicBezTo>
                    <a:pt x="8100" y="3636"/>
                    <a:pt x="6839" y="1792"/>
                    <a:pt x="4867" y="768"/>
                  </a:cubicBezTo>
                  <a:cubicBezTo>
                    <a:pt x="3858" y="244"/>
                    <a:pt x="2781" y="0"/>
                    <a:pt x="1719"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30"/>
            <p:cNvSpPr/>
            <p:nvPr/>
          </p:nvSpPr>
          <p:spPr>
            <a:xfrm>
              <a:off x="3524875" y="275150"/>
              <a:ext cx="176750" cy="119950"/>
            </a:xfrm>
            <a:custGeom>
              <a:avLst/>
              <a:gdLst/>
              <a:ahLst/>
              <a:cxnLst/>
              <a:rect l="l" t="t" r="r" b="b"/>
              <a:pathLst>
                <a:path w="7070" h="4798" extrusionOk="0">
                  <a:moveTo>
                    <a:pt x="1719" y="0"/>
                  </a:moveTo>
                  <a:cubicBezTo>
                    <a:pt x="1353" y="0"/>
                    <a:pt x="988" y="29"/>
                    <a:pt x="629" y="86"/>
                  </a:cubicBezTo>
                  <a:cubicBezTo>
                    <a:pt x="642" y="96"/>
                    <a:pt x="656" y="103"/>
                    <a:pt x="669" y="113"/>
                  </a:cubicBezTo>
                  <a:cubicBezTo>
                    <a:pt x="340" y="449"/>
                    <a:pt x="138" y="834"/>
                    <a:pt x="36" y="1321"/>
                  </a:cubicBezTo>
                  <a:cubicBezTo>
                    <a:pt x="1" y="1497"/>
                    <a:pt x="145" y="1640"/>
                    <a:pt x="304" y="1640"/>
                  </a:cubicBezTo>
                  <a:cubicBezTo>
                    <a:pt x="350" y="1640"/>
                    <a:pt x="397" y="1628"/>
                    <a:pt x="442" y="1601"/>
                  </a:cubicBezTo>
                  <a:cubicBezTo>
                    <a:pt x="559" y="1531"/>
                    <a:pt x="681" y="1500"/>
                    <a:pt x="799" y="1500"/>
                  </a:cubicBezTo>
                  <a:cubicBezTo>
                    <a:pt x="1186" y="1500"/>
                    <a:pt x="1532" y="1836"/>
                    <a:pt x="1568" y="2250"/>
                  </a:cubicBezTo>
                  <a:cubicBezTo>
                    <a:pt x="1610" y="2763"/>
                    <a:pt x="1222" y="3172"/>
                    <a:pt x="834" y="3429"/>
                  </a:cubicBezTo>
                  <a:cubicBezTo>
                    <a:pt x="721" y="3504"/>
                    <a:pt x="708" y="3633"/>
                    <a:pt x="764" y="3748"/>
                  </a:cubicBezTo>
                  <a:cubicBezTo>
                    <a:pt x="804" y="3830"/>
                    <a:pt x="863" y="3893"/>
                    <a:pt x="925" y="3938"/>
                  </a:cubicBezTo>
                  <a:cubicBezTo>
                    <a:pt x="767" y="4377"/>
                    <a:pt x="1288" y="4729"/>
                    <a:pt x="1706" y="4788"/>
                  </a:cubicBezTo>
                  <a:cubicBezTo>
                    <a:pt x="1755" y="4795"/>
                    <a:pt x="1803" y="4798"/>
                    <a:pt x="1851" y="4798"/>
                  </a:cubicBezTo>
                  <a:cubicBezTo>
                    <a:pt x="2757" y="4798"/>
                    <a:pt x="3554" y="3664"/>
                    <a:pt x="4383" y="3664"/>
                  </a:cubicBezTo>
                  <a:cubicBezTo>
                    <a:pt x="4673" y="3664"/>
                    <a:pt x="4968" y="3804"/>
                    <a:pt x="5272" y="4179"/>
                  </a:cubicBezTo>
                  <a:cubicBezTo>
                    <a:pt x="5349" y="4274"/>
                    <a:pt x="5447" y="4322"/>
                    <a:pt x="5545" y="4322"/>
                  </a:cubicBezTo>
                  <a:cubicBezTo>
                    <a:pt x="5650" y="4322"/>
                    <a:pt x="5754" y="4266"/>
                    <a:pt x="5828" y="4153"/>
                  </a:cubicBezTo>
                  <a:cubicBezTo>
                    <a:pt x="5905" y="4040"/>
                    <a:pt x="6008" y="3996"/>
                    <a:pt x="6121" y="3996"/>
                  </a:cubicBezTo>
                  <a:cubicBezTo>
                    <a:pt x="6196" y="3996"/>
                    <a:pt x="6276" y="4016"/>
                    <a:pt x="6355" y="4047"/>
                  </a:cubicBezTo>
                  <a:cubicBezTo>
                    <a:pt x="6519" y="3844"/>
                    <a:pt x="6688" y="3642"/>
                    <a:pt x="6796" y="3412"/>
                  </a:cubicBezTo>
                  <a:cubicBezTo>
                    <a:pt x="6922" y="3145"/>
                    <a:pt x="6997" y="2872"/>
                    <a:pt x="7069" y="2579"/>
                  </a:cubicBezTo>
                  <a:cubicBezTo>
                    <a:pt x="6490" y="1848"/>
                    <a:pt x="5749" y="1226"/>
                    <a:pt x="4867" y="768"/>
                  </a:cubicBezTo>
                  <a:cubicBezTo>
                    <a:pt x="3858" y="244"/>
                    <a:pt x="2781" y="0"/>
                    <a:pt x="1719"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30"/>
            <p:cNvSpPr/>
            <p:nvPr/>
          </p:nvSpPr>
          <p:spPr>
            <a:xfrm>
              <a:off x="3497875" y="352400"/>
              <a:ext cx="38125" cy="37275"/>
            </a:xfrm>
            <a:custGeom>
              <a:avLst/>
              <a:gdLst/>
              <a:ahLst/>
              <a:cxnLst/>
              <a:rect l="l" t="t" r="r" b="b"/>
              <a:pathLst>
                <a:path w="1525" h="1491" extrusionOk="0">
                  <a:moveTo>
                    <a:pt x="1276" y="1"/>
                  </a:moveTo>
                  <a:cubicBezTo>
                    <a:pt x="1267" y="1"/>
                    <a:pt x="1258" y="1"/>
                    <a:pt x="1248" y="3"/>
                  </a:cubicBezTo>
                  <a:cubicBezTo>
                    <a:pt x="870" y="52"/>
                    <a:pt x="438" y="134"/>
                    <a:pt x="195" y="460"/>
                  </a:cubicBezTo>
                  <a:cubicBezTo>
                    <a:pt x="1" y="720"/>
                    <a:pt x="33" y="1046"/>
                    <a:pt x="250" y="1283"/>
                  </a:cubicBezTo>
                  <a:cubicBezTo>
                    <a:pt x="361" y="1404"/>
                    <a:pt x="522" y="1490"/>
                    <a:pt x="681" y="1490"/>
                  </a:cubicBezTo>
                  <a:cubicBezTo>
                    <a:pt x="777" y="1490"/>
                    <a:pt x="873" y="1458"/>
                    <a:pt x="955" y="1382"/>
                  </a:cubicBezTo>
                  <a:cubicBezTo>
                    <a:pt x="965" y="1372"/>
                    <a:pt x="972" y="1362"/>
                    <a:pt x="978" y="1353"/>
                  </a:cubicBezTo>
                  <a:cubicBezTo>
                    <a:pt x="1014" y="1353"/>
                    <a:pt x="1051" y="1346"/>
                    <a:pt x="1084" y="1333"/>
                  </a:cubicBezTo>
                  <a:cubicBezTo>
                    <a:pt x="1443" y="1164"/>
                    <a:pt x="1525" y="559"/>
                    <a:pt x="1479" y="210"/>
                  </a:cubicBezTo>
                  <a:cubicBezTo>
                    <a:pt x="1467" y="110"/>
                    <a:pt x="1386" y="1"/>
                    <a:pt x="1276" y="1"/>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30"/>
            <p:cNvSpPr/>
            <p:nvPr/>
          </p:nvSpPr>
          <p:spPr>
            <a:xfrm>
              <a:off x="3225675" y="238200"/>
              <a:ext cx="725350" cy="431975"/>
            </a:xfrm>
            <a:custGeom>
              <a:avLst/>
              <a:gdLst/>
              <a:ahLst/>
              <a:cxnLst/>
              <a:rect l="l" t="t" r="r" b="b"/>
              <a:pathLst>
                <a:path w="29014" h="17279" extrusionOk="0">
                  <a:moveTo>
                    <a:pt x="27636" y="1"/>
                  </a:moveTo>
                  <a:cubicBezTo>
                    <a:pt x="27510" y="1"/>
                    <a:pt x="27360" y="19"/>
                    <a:pt x="27184" y="59"/>
                  </a:cubicBezTo>
                  <a:cubicBezTo>
                    <a:pt x="26861" y="132"/>
                    <a:pt x="26541" y="217"/>
                    <a:pt x="26225" y="307"/>
                  </a:cubicBezTo>
                  <a:cubicBezTo>
                    <a:pt x="26123" y="465"/>
                    <a:pt x="26021" y="623"/>
                    <a:pt x="25923" y="784"/>
                  </a:cubicBezTo>
                  <a:cubicBezTo>
                    <a:pt x="25984" y="777"/>
                    <a:pt x="26044" y="773"/>
                    <a:pt x="26102" y="773"/>
                  </a:cubicBezTo>
                  <a:cubicBezTo>
                    <a:pt x="26333" y="773"/>
                    <a:pt x="26533" y="836"/>
                    <a:pt x="26670" y="1005"/>
                  </a:cubicBezTo>
                  <a:cubicBezTo>
                    <a:pt x="27052" y="1482"/>
                    <a:pt x="26242" y="2141"/>
                    <a:pt x="25952" y="2470"/>
                  </a:cubicBezTo>
                  <a:cubicBezTo>
                    <a:pt x="23140" y="5677"/>
                    <a:pt x="19545" y="7910"/>
                    <a:pt x="15876" y="10059"/>
                  </a:cubicBezTo>
                  <a:cubicBezTo>
                    <a:pt x="12726" y="11903"/>
                    <a:pt x="9483" y="13583"/>
                    <a:pt x="6157" y="15087"/>
                  </a:cubicBezTo>
                  <a:cubicBezTo>
                    <a:pt x="5795" y="15251"/>
                    <a:pt x="5433" y="15429"/>
                    <a:pt x="5058" y="15571"/>
                  </a:cubicBezTo>
                  <a:cubicBezTo>
                    <a:pt x="4718" y="15722"/>
                    <a:pt x="3598" y="16200"/>
                    <a:pt x="2836" y="16200"/>
                  </a:cubicBezTo>
                  <a:cubicBezTo>
                    <a:pt x="2320" y="16200"/>
                    <a:pt x="1969" y="15981"/>
                    <a:pt x="2134" y="15294"/>
                  </a:cubicBezTo>
                  <a:cubicBezTo>
                    <a:pt x="2239" y="14856"/>
                    <a:pt x="2614" y="14543"/>
                    <a:pt x="2967" y="14264"/>
                  </a:cubicBezTo>
                  <a:cubicBezTo>
                    <a:pt x="3661" y="13711"/>
                    <a:pt x="4356" y="13157"/>
                    <a:pt x="5047" y="12607"/>
                  </a:cubicBezTo>
                  <a:lnTo>
                    <a:pt x="5047" y="12607"/>
                  </a:lnTo>
                  <a:cubicBezTo>
                    <a:pt x="4847" y="12664"/>
                    <a:pt x="4646" y="12720"/>
                    <a:pt x="4445" y="12769"/>
                  </a:cubicBezTo>
                  <a:cubicBezTo>
                    <a:pt x="4240" y="12940"/>
                    <a:pt x="4037" y="13108"/>
                    <a:pt x="3829" y="13279"/>
                  </a:cubicBezTo>
                  <a:cubicBezTo>
                    <a:pt x="3174" y="13820"/>
                    <a:pt x="0" y="16078"/>
                    <a:pt x="1847" y="17072"/>
                  </a:cubicBezTo>
                  <a:cubicBezTo>
                    <a:pt x="2129" y="17225"/>
                    <a:pt x="2463" y="17278"/>
                    <a:pt x="2808" y="17278"/>
                  </a:cubicBezTo>
                  <a:cubicBezTo>
                    <a:pt x="3264" y="17278"/>
                    <a:pt x="3737" y="17185"/>
                    <a:pt x="4129" y="17109"/>
                  </a:cubicBezTo>
                  <a:cubicBezTo>
                    <a:pt x="5716" y="16796"/>
                    <a:pt x="7220" y="16167"/>
                    <a:pt x="8715" y="15564"/>
                  </a:cubicBezTo>
                  <a:cubicBezTo>
                    <a:pt x="14810" y="13108"/>
                    <a:pt x="20868" y="9562"/>
                    <a:pt x="25353" y="4689"/>
                  </a:cubicBezTo>
                  <a:cubicBezTo>
                    <a:pt x="25923" y="4070"/>
                    <a:pt x="26476" y="3421"/>
                    <a:pt x="27029" y="2793"/>
                  </a:cubicBezTo>
                  <a:cubicBezTo>
                    <a:pt x="27541" y="2214"/>
                    <a:pt x="29013" y="1"/>
                    <a:pt x="2763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30"/>
            <p:cNvSpPr/>
            <p:nvPr/>
          </p:nvSpPr>
          <p:spPr>
            <a:xfrm>
              <a:off x="3300150" y="287525"/>
              <a:ext cx="589800" cy="363200"/>
            </a:xfrm>
            <a:custGeom>
              <a:avLst/>
              <a:gdLst/>
              <a:ahLst/>
              <a:cxnLst/>
              <a:rect l="l" t="t" r="r" b="b"/>
              <a:pathLst>
                <a:path w="23592" h="14528" extrusionOk="0">
                  <a:moveTo>
                    <a:pt x="23490" y="1"/>
                  </a:moveTo>
                  <a:cubicBezTo>
                    <a:pt x="23463" y="1"/>
                    <a:pt x="23437" y="14"/>
                    <a:pt x="23424" y="45"/>
                  </a:cubicBezTo>
                  <a:cubicBezTo>
                    <a:pt x="22989" y="1139"/>
                    <a:pt x="21897" y="1758"/>
                    <a:pt x="21093" y="2571"/>
                  </a:cubicBezTo>
                  <a:cubicBezTo>
                    <a:pt x="20326" y="3349"/>
                    <a:pt x="19631" y="4201"/>
                    <a:pt x="18818" y="4935"/>
                  </a:cubicBezTo>
                  <a:cubicBezTo>
                    <a:pt x="17056" y="6529"/>
                    <a:pt x="14785" y="7662"/>
                    <a:pt x="12762" y="8893"/>
                  </a:cubicBezTo>
                  <a:cubicBezTo>
                    <a:pt x="10744" y="10125"/>
                    <a:pt x="8700" y="11280"/>
                    <a:pt x="6533" y="12242"/>
                  </a:cubicBezTo>
                  <a:cubicBezTo>
                    <a:pt x="4495" y="13147"/>
                    <a:pt x="2316" y="14309"/>
                    <a:pt x="56" y="14418"/>
                  </a:cubicBezTo>
                  <a:cubicBezTo>
                    <a:pt x="10" y="14421"/>
                    <a:pt x="0" y="14497"/>
                    <a:pt x="50" y="14500"/>
                  </a:cubicBezTo>
                  <a:cubicBezTo>
                    <a:pt x="192" y="14519"/>
                    <a:pt x="334" y="14527"/>
                    <a:pt x="475" y="14527"/>
                  </a:cubicBezTo>
                  <a:cubicBezTo>
                    <a:pt x="1294" y="14527"/>
                    <a:pt x="2097" y="14242"/>
                    <a:pt x="2855" y="13947"/>
                  </a:cubicBezTo>
                  <a:cubicBezTo>
                    <a:pt x="4001" y="13496"/>
                    <a:pt x="5141" y="13022"/>
                    <a:pt x="6270" y="12528"/>
                  </a:cubicBezTo>
                  <a:cubicBezTo>
                    <a:pt x="8565" y="11531"/>
                    <a:pt x="10715" y="10329"/>
                    <a:pt x="12841" y="9018"/>
                  </a:cubicBezTo>
                  <a:cubicBezTo>
                    <a:pt x="14880" y="7764"/>
                    <a:pt x="17161" y="6657"/>
                    <a:pt x="18953" y="5060"/>
                  </a:cubicBezTo>
                  <a:cubicBezTo>
                    <a:pt x="19855" y="4260"/>
                    <a:pt x="20629" y="3332"/>
                    <a:pt x="21491" y="2492"/>
                  </a:cubicBezTo>
                  <a:cubicBezTo>
                    <a:pt x="22232" y="1771"/>
                    <a:pt x="23342" y="1171"/>
                    <a:pt x="23579" y="98"/>
                  </a:cubicBezTo>
                  <a:cubicBezTo>
                    <a:pt x="23592" y="43"/>
                    <a:pt x="23539" y="1"/>
                    <a:pt x="23490"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2990" name="Google Shape;2990;p30"/>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2991" name="Google Shape;2991;p30"/>
          <p:cNvSpPr txBox="1">
            <a:spLocks noGrp="1"/>
          </p:cNvSpPr>
          <p:nvPr>
            <p:ph type="title"/>
          </p:nvPr>
        </p:nvSpPr>
        <p:spPr>
          <a:xfrm>
            <a:off x="2515600" y="1827567"/>
            <a:ext cx="7160800" cy="21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156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992" name="Google Shape;2992;p30"/>
          <p:cNvSpPr txBox="1">
            <a:spLocks noGrp="1"/>
          </p:cNvSpPr>
          <p:nvPr>
            <p:ph type="subTitle" idx="1"/>
          </p:nvPr>
        </p:nvSpPr>
        <p:spPr>
          <a:xfrm>
            <a:off x="2515600" y="3791433"/>
            <a:ext cx="7160800" cy="103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729263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993"/>
        <p:cNvGrpSpPr/>
        <p:nvPr/>
      </p:nvGrpSpPr>
      <p:grpSpPr>
        <a:xfrm>
          <a:off x="0" y="0"/>
          <a:ext cx="0" cy="0"/>
          <a:chOff x="0" y="0"/>
          <a:chExt cx="0" cy="0"/>
        </a:xfrm>
      </p:grpSpPr>
      <p:grpSp>
        <p:nvGrpSpPr>
          <p:cNvPr id="2994" name="Google Shape;2994;p31"/>
          <p:cNvGrpSpPr/>
          <p:nvPr/>
        </p:nvGrpSpPr>
        <p:grpSpPr>
          <a:xfrm>
            <a:off x="-841198" y="-633895"/>
            <a:ext cx="5007671" cy="2165033"/>
            <a:chOff x="-693254" y="-482460"/>
            <a:chExt cx="3755753" cy="1623775"/>
          </a:xfrm>
        </p:grpSpPr>
        <p:sp>
          <p:nvSpPr>
            <p:cNvPr id="2995" name="Google Shape;2995;p31"/>
            <p:cNvSpPr/>
            <p:nvPr/>
          </p:nvSpPr>
          <p:spPr>
            <a:xfrm rot="10800000">
              <a:off x="-693254" y="-482460"/>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2996" name="Google Shape;2996;p31"/>
            <p:cNvSpPr/>
            <p:nvPr/>
          </p:nvSpPr>
          <p:spPr>
            <a:xfrm>
              <a:off x="-66375" y="-55950"/>
              <a:ext cx="3128874" cy="678434"/>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97" name="Google Shape;2997;p31"/>
            <p:cNvGrpSpPr/>
            <p:nvPr/>
          </p:nvGrpSpPr>
          <p:grpSpPr>
            <a:xfrm rot="7294961" flipH="1">
              <a:off x="422344" y="82399"/>
              <a:ext cx="93977" cy="248493"/>
              <a:chOff x="2581525" y="3787700"/>
              <a:chExt cx="105325" cy="278500"/>
            </a:xfrm>
          </p:grpSpPr>
          <p:sp>
            <p:nvSpPr>
              <p:cNvPr id="2998" name="Google Shape;2998;p31"/>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31"/>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31"/>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31"/>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02" name="Google Shape;3002;p31"/>
            <p:cNvSpPr/>
            <p:nvPr/>
          </p:nvSpPr>
          <p:spPr>
            <a:xfrm rot="-6299731" flipH="1">
              <a:off x="1448941" y="166509"/>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03" name="Google Shape;3003;p31"/>
            <p:cNvGrpSpPr/>
            <p:nvPr/>
          </p:nvGrpSpPr>
          <p:grpSpPr>
            <a:xfrm rot="5688890" flipH="1">
              <a:off x="1342313" y="244015"/>
              <a:ext cx="35404" cy="170840"/>
              <a:chOff x="2785650" y="3828250"/>
              <a:chExt cx="39675" cy="191450"/>
            </a:xfrm>
          </p:grpSpPr>
          <p:sp>
            <p:nvSpPr>
              <p:cNvPr id="3004" name="Google Shape;3004;p31"/>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31"/>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31"/>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07" name="Google Shape;3007;p31"/>
            <p:cNvSpPr/>
            <p:nvPr/>
          </p:nvSpPr>
          <p:spPr>
            <a:xfrm flipH="1">
              <a:off x="1705079" y="18326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31"/>
            <p:cNvSpPr/>
            <p:nvPr/>
          </p:nvSpPr>
          <p:spPr>
            <a:xfrm flipH="1">
              <a:off x="734257" y="15448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31"/>
            <p:cNvSpPr/>
            <p:nvPr/>
          </p:nvSpPr>
          <p:spPr>
            <a:xfrm rot="-6299731" flipH="1">
              <a:off x="142453" y="356390"/>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31"/>
            <p:cNvSpPr/>
            <p:nvPr/>
          </p:nvSpPr>
          <p:spPr>
            <a:xfrm flipH="1">
              <a:off x="1060431" y="42852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31"/>
            <p:cNvSpPr/>
            <p:nvPr/>
          </p:nvSpPr>
          <p:spPr>
            <a:xfrm flipH="1">
              <a:off x="1159507" y="78874"/>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31"/>
            <p:cNvSpPr/>
            <p:nvPr/>
          </p:nvSpPr>
          <p:spPr>
            <a:xfrm flipH="1">
              <a:off x="157829" y="126128"/>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3" name="Google Shape;3013;p31"/>
          <p:cNvGrpSpPr/>
          <p:nvPr/>
        </p:nvGrpSpPr>
        <p:grpSpPr>
          <a:xfrm rot="-5400000" flipH="1">
            <a:off x="8641394" y="2811560"/>
            <a:ext cx="6008837" cy="2762400"/>
            <a:chOff x="4867807" y="3665883"/>
            <a:chExt cx="4506628" cy="2071800"/>
          </a:xfrm>
        </p:grpSpPr>
        <p:sp>
          <p:nvSpPr>
            <p:cNvPr id="3014" name="Google Shape;3014;p31"/>
            <p:cNvSpPr/>
            <p:nvPr/>
          </p:nvSpPr>
          <p:spPr>
            <a:xfrm rot="10800000">
              <a:off x="4867807" y="4393684"/>
              <a:ext cx="4328443" cy="87438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31"/>
            <p:cNvSpPr/>
            <p:nvPr/>
          </p:nvSpPr>
          <p:spPr>
            <a:xfrm>
              <a:off x="5953910" y="3665883"/>
              <a:ext cx="3420525" cy="2071800"/>
            </a:xfrm>
            <a:custGeom>
              <a:avLst/>
              <a:gdLst/>
              <a:ahLst/>
              <a:cxnLst/>
              <a:rect l="l" t="t" r="r" b="b"/>
              <a:pathLst>
                <a:path w="136821" h="82872" extrusionOk="0">
                  <a:moveTo>
                    <a:pt x="42182" y="77764"/>
                  </a:moveTo>
                  <a:cubicBezTo>
                    <a:pt x="33410" y="80907"/>
                    <a:pt x="31535" y="81314"/>
                    <a:pt x="26088" y="81943"/>
                  </a:cubicBezTo>
                  <a:cubicBezTo>
                    <a:pt x="20641" y="82572"/>
                    <a:pt x="13843" y="83865"/>
                    <a:pt x="9499" y="81537"/>
                  </a:cubicBezTo>
                  <a:cubicBezTo>
                    <a:pt x="5155" y="79210"/>
                    <a:pt x="-407" y="72880"/>
                    <a:pt x="24" y="67978"/>
                  </a:cubicBezTo>
                  <a:cubicBezTo>
                    <a:pt x="456" y="63076"/>
                    <a:pt x="1728" y="55941"/>
                    <a:pt x="12088" y="52123"/>
                  </a:cubicBezTo>
                  <a:cubicBezTo>
                    <a:pt x="22449" y="48305"/>
                    <a:pt x="47822" y="48453"/>
                    <a:pt x="62187" y="45069"/>
                  </a:cubicBezTo>
                  <a:cubicBezTo>
                    <a:pt x="76552" y="41685"/>
                    <a:pt x="88463" y="39246"/>
                    <a:pt x="98276" y="31821"/>
                  </a:cubicBezTo>
                  <a:cubicBezTo>
                    <a:pt x="108089" y="24396"/>
                    <a:pt x="114875" y="3183"/>
                    <a:pt x="121064" y="520"/>
                  </a:cubicBezTo>
                  <a:cubicBezTo>
                    <a:pt x="127253" y="-2143"/>
                    <a:pt x="133944" y="5801"/>
                    <a:pt x="135411" y="15844"/>
                  </a:cubicBezTo>
                  <a:cubicBezTo>
                    <a:pt x="136879" y="25887"/>
                    <a:pt x="139317" y="52904"/>
                    <a:pt x="129869" y="60778"/>
                  </a:cubicBezTo>
                  <a:cubicBezTo>
                    <a:pt x="120421" y="68652"/>
                    <a:pt x="93337" y="60257"/>
                    <a:pt x="78722" y="63088"/>
                  </a:cubicBezTo>
                  <a:cubicBezTo>
                    <a:pt x="64108" y="65919"/>
                    <a:pt x="50954" y="74622"/>
                    <a:pt x="42182" y="77764"/>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grpSp>
          <p:nvGrpSpPr>
            <p:cNvPr id="3016" name="Google Shape;3016;p31"/>
            <p:cNvGrpSpPr/>
            <p:nvPr/>
          </p:nvGrpSpPr>
          <p:grpSpPr>
            <a:xfrm rot="-3505059" flipH="1">
              <a:off x="8634176" y="4841509"/>
              <a:ext cx="132007" cy="349053"/>
              <a:chOff x="2581525" y="3787700"/>
              <a:chExt cx="105325" cy="278500"/>
            </a:xfrm>
          </p:grpSpPr>
          <p:sp>
            <p:nvSpPr>
              <p:cNvPr id="3017" name="Google Shape;3017;p31"/>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31"/>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31"/>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31"/>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21" name="Google Shape;3021;p31"/>
            <p:cNvSpPr/>
            <p:nvPr/>
          </p:nvSpPr>
          <p:spPr>
            <a:xfrm rot="4500016" flipH="1">
              <a:off x="6963224" y="4909999"/>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22" name="Google Shape;3022;p31"/>
            <p:cNvGrpSpPr/>
            <p:nvPr/>
          </p:nvGrpSpPr>
          <p:grpSpPr>
            <a:xfrm rot="-5110856" flipH="1">
              <a:off x="7544207" y="4594183"/>
              <a:ext cx="49730" cy="239969"/>
              <a:chOff x="2785650" y="3828250"/>
              <a:chExt cx="39675" cy="191450"/>
            </a:xfrm>
          </p:grpSpPr>
          <p:sp>
            <p:nvSpPr>
              <p:cNvPr id="3023" name="Google Shape;3023;p31"/>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31"/>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31"/>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26" name="Google Shape;3026;p31"/>
            <p:cNvSpPr/>
            <p:nvPr/>
          </p:nvSpPr>
          <p:spPr>
            <a:xfrm rot="-6299984" flipH="1">
              <a:off x="6276427" y="4958368"/>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31"/>
            <p:cNvSpPr/>
            <p:nvPr/>
          </p:nvSpPr>
          <p:spPr>
            <a:xfrm flipH="1">
              <a:off x="8391300" y="498333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31"/>
            <p:cNvSpPr/>
            <p:nvPr/>
          </p:nvSpPr>
          <p:spPr>
            <a:xfrm flipH="1">
              <a:off x="8892650" y="479818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31"/>
            <p:cNvSpPr/>
            <p:nvPr/>
          </p:nvSpPr>
          <p:spPr>
            <a:xfrm rot="4500016" flipH="1">
              <a:off x="8107233" y="481508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31"/>
            <p:cNvSpPr/>
            <p:nvPr/>
          </p:nvSpPr>
          <p:spPr>
            <a:xfrm flipH="1">
              <a:off x="6999325" y="4681473"/>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31" name="Google Shape;3031;p31"/>
            <p:cNvGrpSpPr/>
            <p:nvPr/>
          </p:nvGrpSpPr>
          <p:grpSpPr>
            <a:xfrm flipH="1">
              <a:off x="7581750" y="4905706"/>
              <a:ext cx="243312" cy="220652"/>
              <a:chOff x="4832775" y="4525200"/>
              <a:chExt cx="362125" cy="328400"/>
            </a:xfrm>
          </p:grpSpPr>
          <p:sp>
            <p:nvSpPr>
              <p:cNvPr id="3032" name="Google Shape;3032;p31"/>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31"/>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31"/>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31"/>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31"/>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31"/>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31"/>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31"/>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31"/>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31"/>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31"/>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31"/>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31"/>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31"/>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31"/>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047" name="Google Shape;3047;p31"/>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3048" name="Google Shape;3048;p31"/>
          <p:cNvSpPr txBox="1">
            <a:spLocks noGrp="1"/>
          </p:cNvSpPr>
          <p:nvPr>
            <p:ph type="subTitle" idx="1"/>
          </p:nvPr>
        </p:nvSpPr>
        <p:spPr>
          <a:xfrm>
            <a:off x="5901671" y="4288267"/>
            <a:ext cx="5276400" cy="1565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1600"/>
              <a:buNone/>
              <a:defRPr sz="2133"/>
            </a:lvl1pPr>
            <a:lvl2pPr lvl="1" rtl="0">
              <a:spcBef>
                <a:spcPts val="0"/>
              </a:spcBef>
              <a:spcAft>
                <a:spcPts val="0"/>
              </a:spcAft>
              <a:buClr>
                <a:schemeClr val="dk1"/>
              </a:buClr>
              <a:buSzPts val="1600"/>
              <a:buNone/>
              <a:defRPr sz="2133">
                <a:solidFill>
                  <a:schemeClr val="dk1"/>
                </a:solidFill>
              </a:defRPr>
            </a:lvl2pPr>
            <a:lvl3pPr lvl="2" rtl="0">
              <a:spcBef>
                <a:spcPts val="0"/>
              </a:spcBef>
              <a:spcAft>
                <a:spcPts val="0"/>
              </a:spcAft>
              <a:buClr>
                <a:schemeClr val="dk1"/>
              </a:buClr>
              <a:buSzPts val="1600"/>
              <a:buNone/>
              <a:defRPr sz="2133">
                <a:solidFill>
                  <a:schemeClr val="dk1"/>
                </a:solidFill>
              </a:defRPr>
            </a:lvl3pPr>
            <a:lvl4pPr lvl="3" rtl="0">
              <a:spcBef>
                <a:spcPts val="0"/>
              </a:spcBef>
              <a:spcAft>
                <a:spcPts val="0"/>
              </a:spcAft>
              <a:buClr>
                <a:schemeClr val="dk1"/>
              </a:buClr>
              <a:buSzPts val="1600"/>
              <a:buNone/>
              <a:defRPr sz="2133">
                <a:solidFill>
                  <a:schemeClr val="dk1"/>
                </a:solidFill>
              </a:defRPr>
            </a:lvl4pPr>
            <a:lvl5pPr lvl="4" rtl="0">
              <a:spcBef>
                <a:spcPts val="0"/>
              </a:spcBef>
              <a:spcAft>
                <a:spcPts val="0"/>
              </a:spcAft>
              <a:buClr>
                <a:schemeClr val="dk1"/>
              </a:buClr>
              <a:buSzPts val="1600"/>
              <a:buNone/>
              <a:defRPr sz="2133">
                <a:solidFill>
                  <a:schemeClr val="dk1"/>
                </a:solidFill>
              </a:defRPr>
            </a:lvl5pPr>
            <a:lvl6pPr lvl="5" rtl="0">
              <a:spcBef>
                <a:spcPts val="0"/>
              </a:spcBef>
              <a:spcAft>
                <a:spcPts val="0"/>
              </a:spcAft>
              <a:buClr>
                <a:schemeClr val="dk1"/>
              </a:buClr>
              <a:buSzPts val="1600"/>
              <a:buNone/>
              <a:defRPr sz="2133">
                <a:solidFill>
                  <a:schemeClr val="dk1"/>
                </a:solidFill>
              </a:defRPr>
            </a:lvl6pPr>
            <a:lvl7pPr lvl="6" rtl="0">
              <a:spcBef>
                <a:spcPts val="0"/>
              </a:spcBef>
              <a:spcAft>
                <a:spcPts val="0"/>
              </a:spcAft>
              <a:buClr>
                <a:schemeClr val="dk1"/>
              </a:buClr>
              <a:buSzPts val="1600"/>
              <a:buNone/>
              <a:defRPr sz="2133">
                <a:solidFill>
                  <a:schemeClr val="dk1"/>
                </a:solidFill>
              </a:defRPr>
            </a:lvl7pPr>
            <a:lvl8pPr lvl="7" rtl="0">
              <a:spcBef>
                <a:spcPts val="0"/>
              </a:spcBef>
              <a:spcAft>
                <a:spcPts val="0"/>
              </a:spcAft>
              <a:buClr>
                <a:schemeClr val="dk1"/>
              </a:buClr>
              <a:buSzPts val="1600"/>
              <a:buNone/>
              <a:defRPr sz="2133">
                <a:solidFill>
                  <a:schemeClr val="dk1"/>
                </a:solidFill>
              </a:defRPr>
            </a:lvl8pPr>
            <a:lvl9pPr lvl="8" rtl="0">
              <a:spcBef>
                <a:spcPts val="0"/>
              </a:spcBef>
              <a:spcAft>
                <a:spcPts val="0"/>
              </a:spcAft>
              <a:buClr>
                <a:schemeClr val="dk1"/>
              </a:buClr>
              <a:buSzPts val="1600"/>
              <a:buNone/>
              <a:defRPr sz="2133">
                <a:solidFill>
                  <a:schemeClr val="dk1"/>
                </a:solidFill>
              </a:defRPr>
            </a:lvl9pPr>
          </a:lstStyle>
          <a:p>
            <a:endParaRPr/>
          </a:p>
        </p:txBody>
      </p:sp>
      <p:sp>
        <p:nvSpPr>
          <p:cNvPr id="3049" name="Google Shape;3049;p31"/>
          <p:cNvSpPr txBox="1">
            <a:spLocks noGrp="1"/>
          </p:cNvSpPr>
          <p:nvPr>
            <p:ph type="title"/>
          </p:nvPr>
        </p:nvSpPr>
        <p:spPr>
          <a:xfrm>
            <a:off x="5901667" y="1607200"/>
            <a:ext cx="6234400" cy="2479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2800"/>
              <a:buNone/>
              <a:defRPr sz="5333"/>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extLst>
      <p:ext uri="{BB962C8B-B14F-4D97-AF65-F5344CB8AC3E}">
        <p14:creationId xmlns:p14="http://schemas.microsoft.com/office/powerpoint/2010/main" val="14953396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050"/>
        <p:cNvGrpSpPr/>
        <p:nvPr/>
      </p:nvGrpSpPr>
      <p:grpSpPr>
        <a:xfrm>
          <a:off x="0" y="0"/>
          <a:ext cx="0" cy="0"/>
          <a:chOff x="0" y="0"/>
          <a:chExt cx="0" cy="0"/>
        </a:xfrm>
      </p:grpSpPr>
      <p:sp>
        <p:nvSpPr>
          <p:cNvPr id="3051" name="Google Shape;3051;p32"/>
          <p:cNvSpPr/>
          <p:nvPr/>
        </p:nvSpPr>
        <p:spPr>
          <a:xfrm rot="10800000">
            <a:off x="6088152" y="5443800"/>
            <a:ext cx="6103849" cy="1456867"/>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chemeClr val="accent3"/>
              </a:gs>
              <a:gs pos="15000">
                <a:schemeClr val="accent6"/>
              </a:gs>
              <a:gs pos="34000">
                <a:schemeClr val="accent4"/>
              </a:gs>
              <a:gs pos="58999">
                <a:srgbClr val="FFD966">
                  <a:alpha val="10196"/>
                </a:srgbClr>
              </a:gs>
              <a:gs pos="65000">
                <a:srgbClr val="FFD966">
                  <a:alpha val="0"/>
                </a:srgbClr>
              </a:gs>
              <a:gs pos="100000">
                <a:srgbClr val="4949E7">
                  <a:alpha val="0"/>
                </a:srgbClr>
              </a:gs>
            </a:gsLst>
            <a:lin ang="8100019"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2" name="Google Shape;3052;p32"/>
          <p:cNvSpPr/>
          <p:nvPr/>
        </p:nvSpPr>
        <p:spPr>
          <a:xfrm rot="10800000">
            <a:off x="6302061" y="5529385"/>
            <a:ext cx="5889940" cy="1415383"/>
          </a:xfrm>
          <a:custGeom>
            <a:avLst/>
            <a:gdLst/>
            <a:ahLst/>
            <a:cxnLst/>
            <a:rect l="l" t="t" r="r" b="b"/>
            <a:pathLst>
              <a:path w="57297" h="22105" extrusionOk="0">
                <a:moveTo>
                  <a:pt x="1" y="1"/>
                </a:moveTo>
                <a:lnTo>
                  <a:pt x="1" y="10726"/>
                </a:lnTo>
                <a:cubicBezTo>
                  <a:pt x="1152" y="10058"/>
                  <a:pt x="2235" y="9769"/>
                  <a:pt x="3261" y="9769"/>
                </a:cubicBezTo>
                <a:cubicBezTo>
                  <a:pt x="9423" y="9769"/>
                  <a:pt x="13558" y="20191"/>
                  <a:pt x="18455" y="21704"/>
                </a:cubicBezTo>
                <a:cubicBezTo>
                  <a:pt x="19418" y="21983"/>
                  <a:pt x="20283" y="22104"/>
                  <a:pt x="21075" y="22104"/>
                </a:cubicBezTo>
                <a:cubicBezTo>
                  <a:pt x="26363" y="22104"/>
                  <a:pt x="28427" y="16695"/>
                  <a:pt x="34952" y="16695"/>
                </a:cubicBezTo>
                <a:cubicBezTo>
                  <a:pt x="35979" y="16695"/>
                  <a:pt x="37116" y="16829"/>
                  <a:pt x="38394" y="17139"/>
                </a:cubicBezTo>
                <a:cubicBezTo>
                  <a:pt x="40341" y="17611"/>
                  <a:pt x="42003" y="17818"/>
                  <a:pt x="43425" y="17818"/>
                </a:cubicBezTo>
                <a:cubicBezTo>
                  <a:pt x="50449" y="17818"/>
                  <a:pt x="51608" y="12764"/>
                  <a:pt x="52284" y="9550"/>
                </a:cubicBezTo>
                <a:cubicBezTo>
                  <a:pt x="52984" y="5714"/>
                  <a:pt x="52508" y="1625"/>
                  <a:pt x="57296" y="1"/>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3" name="Google Shape;3053;p32"/>
          <p:cNvGrpSpPr/>
          <p:nvPr/>
        </p:nvGrpSpPr>
        <p:grpSpPr>
          <a:xfrm rot="-3504993" flipH="1">
            <a:off x="11365416" y="6384006"/>
            <a:ext cx="153427" cy="405692"/>
            <a:chOff x="2581525" y="3787700"/>
            <a:chExt cx="105325" cy="278500"/>
          </a:xfrm>
        </p:grpSpPr>
        <p:sp>
          <p:nvSpPr>
            <p:cNvPr id="3054" name="Google Shape;3054;p3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3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3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3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8" name="Google Shape;3058;p32"/>
          <p:cNvSpPr/>
          <p:nvPr/>
        </p:nvSpPr>
        <p:spPr>
          <a:xfrm rot="4500284" flipH="1">
            <a:off x="10077725" y="6650099"/>
            <a:ext cx="38496" cy="3671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9" name="Google Shape;3059;p32"/>
          <p:cNvGrpSpPr/>
          <p:nvPr/>
        </p:nvGrpSpPr>
        <p:grpSpPr>
          <a:xfrm rot="-5110811" flipH="1">
            <a:off x="9730906" y="6197601"/>
            <a:ext cx="57796" cy="278895"/>
            <a:chOff x="2785650" y="3828250"/>
            <a:chExt cx="39675" cy="191450"/>
          </a:xfrm>
        </p:grpSpPr>
        <p:sp>
          <p:nvSpPr>
            <p:cNvPr id="3060" name="Google Shape;3060;p3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3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3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3" name="Google Shape;3063;p32"/>
          <p:cNvSpPr/>
          <p:nvPr/>
        </p:nvSpPr>
        <p:spPr>
          <a:xfrm rot="4500284" flipH="1">
            <a:off x="11909033" y="6481661"/>
            <a:ext cx="38496" cy="3671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32"/>
          <p:cNvSpPr/>
          <p:nvPr/>
        </p:nvSpPr>
        <p:spPr>
          <a:xfrm rot="4500284" flipH="1">
            <a:off x="9291443" y="6000900"/>
            <a:ext cx="38496" cy="3671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32"/>
          <p:cNvSpPr/>
          <p:nvPr/>
        </p:nvSpPr>
        <p:spPr>
          <a:xfrm rot="4500284" flipH="1">
            <a:off x="7949381" y="6047583"/>
            <a:ext cx="38496" cy="36712"/>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66" name="Google Shape;3066;p32"/>
          <p:cNvGrpSpPr/>
          <p:nvPr/>
        </p:nvGrpSpPr>
        <p:grpSpPr>
          <a:xfrm rot="-7258581" flipH="1">
            <a:off x="7926402" y="6318430"/>
            <a:ext cx="153425" cy="405687"/>
            <a:chOff x="2581525" y="3787700"/>
            <a:chExt cx="105325" cy="278500"/>
          </a:xfrm>
        </p:grpSpPr>
        <p:sp>
          <p:nvSpPr>
            <p:cNvPr id="3067" name="Google Shape;3067;p3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3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3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3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1" name="Google Shape;3071;p32"/>
          <p:cNvGrpSpPr/>
          <p:nvPr/>
        </p:nvGrpSpPr>
        <p:grpSpPr>
          <a:xfrm rot="10800000" flipH="1">
            <a:off x="10496691" y="6018013"/>
            <a:ext cx="282796" cy="256415"/>
            <a:chOff x="4832775" y="4525200"/>
            <a:chExt cx="362125" cy="328400"/>
          </a:xfrm>
        </p:grpSpPr>
        <p:sp>
          <p:nvSpPr>
            <p:cNvPr id="3072" name="Google Shape;3072;p32"/>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32"/>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32"/>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32"/>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32"/>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32"/>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32"/>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32"/>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32"/>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32"/>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32"/>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32"/>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32"/>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32"/>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32"/>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7" name="Google Shape;3087;p32"/>
          <p:cNvGrpSpPr/>
          <p:nvPr/>
        </p:nvGrpSpPr>
        <p:grpSpPr>
          <a:xfrm rot="10800000" flipH="1">
            <a:off x="7196945" y="5995418"/>
            <a:ext cx="333247" cy="300709"/>
            <a:chOff x="5823675" y="4075713"/>
            <a:chExt cx="421050" cy="379875"/>
          </a:xfrm>
        </p:grpSpPr>
        <p:sp>
          <p:nvSpPr>
            <p:cNvPr id="3088" name="Google Shape;3088;p32"/>
            <p:cNvSpPr/>
            <p:nvPr/>
          </p:nvSpPr>
          <p:spPr>
            <a:xfrm>
              <a:off x="5823675" y="4075713"/>
              <a:ext cx="421050" cy="379875"/>
            </a:xfrm>
            <a:custGeom>
              <a:avLst/>
              <a:gdLst/>
              <a:ahLst/>
              <a:cxnLst/>
              <a:rect l="l" t="t" r="r" b="b"/>
              <a:pathLst>
                <a:path w="16842" h="15195" extrusionOk="0">
                  <a:moveTo>
                    <a:pt x="8424" y="0"/>
                  </a:moveTo>
                  <a:cubicBezTo>
                    <a:pt x="7775" y="0"/>
                    <a:pt x="7115" y="84"/>
                    <a:pt x="6458" y="260"/>
                  </a:cubicBezTo>
                  <a:cubicBezTo>
                    <a:pt x="2408" y="1343"/>
                    <a:pt x="1" y="5508"/>
                    <a:pt x="1084" y="9558"/>
                  </a:cubicBezTo>
                  <a:cubicBezTo>
                    <a:pt x="1992" y="12954"/>
                    <a:pt x="5063" y="15194"/>
                    <a:pt x="8419" y="15194"/>
                  </a:cubicBezTo>
                  <a:cubicBezTo>
                    <a:pt x="9068" y="15194"/>
                    <a:pt x="9729" y="15110"/>
                    <a:pt x="10386" y="14934"/>
                  </a:cubicBezTo>
                  <a:cubicBezTo>
                    <a:pt x="14436" y="13848"/>
                    <a:pt x="16842" y="9687"/>
                    <a:pt x="15759" y="5634"/>
                  </a:cubicBezTo>
                  <a:cubicBezTo>
                    <a:pt x="14849" y="2240"/>
                    <a:pt x="11780" y="0"/>
                    <a:pt x="8424"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2"/>
            <p:cNvSpPr/>
            <p:nvPr/>
          </p:nvSpPr>
          <p:spPr>
            <a:xfrm>
              <a:off x="5840475" y="4201888"/>
              <a:ext cx="386325" cy="253700"/>
            </a:xfrm>
            <a:custGeom>
              <a:avLst/>
              <a:gdLst/>
              <a:ahLst/>
              <a:cxnLst/>
              <a:rect l="l" t="t" r="r" b="b"/>
              <a:pathLst>
                <a:path w="15453" h="10148" extrusionOk="0">
                  <a:moveTo>
                    <a:pt x="599" y="0"/>
                  </a:moveTo>
                  <a:cubicBezTo>
                    <a:pt x="96" y="1403"/>
                    <a:pt x="0" y="2967"/>
                    <a:pt x="412" y="4511"/>
                  </a:cubicBezTo>
                  <a:cubicBezTo>
                    <a:pt x="1320" y="7907"/>
                    <a:pt x="4391" y="10147"/>
                    <a:pt x="7747" y="10147"/>
                  </a:cubicBezTo>
                  <a:cubicBezTo>
                    <a:pt x="8396" y="10147"/>
                    <a:pt x="9057" y="10063"/>
                    <a:pt x="9714" y="9887"/>
                  </a:cubicBezTo>
                  <a:cubicBezTo>
                    <a:pt x="13194" y="8956"/>
                    <a:pt x="15452" y="5752"/>
                    <a:pt x="15334" y="2298"/>
                  </a:cubicBezTo>
                  <a:lnTo>
                    <a:pt x="15334" y="2298"/>
                  </a:lnTo>
                  <a:cubicBezTo>
                    <a:pt x="15275" y="2479"/>
                    <a:pt x="15209" y="2661"/>
                    <a:pt x="15133" y="2842"/>
                  </a:cubicBezTo>
                  <a:cubicBezTo>
                    <a:pt x="14797" y="3655"/>
                    <a:pt x="14419" y="4482"/>
                    <a:pt x="13810" y="5130"/>
                  </a:cubicBezTo>
                  <a:cubicBezTo>
                    <a:pt x="13516" y="5439"/>
                    <a:pt x="13158" y="5736"/>
                    <a:pt x="12733" y="5828"/>
                  </a:cubicBezTo>
                  <a:cubicBezTo>
                    <a:pt x="12219" y="5940"/>
                    <a:pt x="11696" y="5845"/>
                    <a:pt x="11185" y="6006"/>
                  </a:cubicBezTo>
                  <a:cubicBezTo>
                    <a:pt x="10948" y="6085"/>
                    <a:pt x="10714" y="6203"/>
                    <a:pt x="10468" y="6249"/>
                  </a:cubicBezTo>
                  <a:cubicBezTo>
                    <a:pt x="10277" y="6289"/>
                    <a:pt x="10085" y="6292"/>
                    <a:pt x="9892" y="6292"/>
                  </a:cubicBezTo>
                  <a:cubicBezTo>
                    <a:pt x="9658" y="6296"/>
                    <a:pt x="9410" y="6286"/>
                    <a:pt x="9187" y="6371"/>
                  </a:cubicBezTo>
                  <a:cubicBezTo>
                    <a:pt x="8999" y="6447"/>
                    <a:pt x="8868" y="6605"/>
                    <a:pt x="8719" y="6740"/>
                  </a:cubicBezTo>
                  <a:cubicBezTo>
                    <a:pt x="8476" y="6956"/>
                    <a:pt x="8206" y="7056"/>
                    <a:pt x="7901" y="7056"/>
                  </a:cubicBezTo>
                  <a:cubicBezTo>
                    <a:pt x="7830" y="7056"/>
                    <a:pt x="7757" y="7050"/>
                    <a:pt x="7682" y="7040"/>
                  </a:cubicBezTo>
                  <a:cubicBezTo>
                    <a:pt x="7169" y="6964"/>
                    <a:pt x="6717" y="6678"/>
                    <a:pt x="6207" y="6592"/>
                  </a:cubicBezTo>
                  <a:cubicBezTo>
                    <a:pt x="5862" y="6536"/>
                    <a:pt x="5493" y="6605"/>
                    <a:pt x="5163" y="6454"/>
                  </a:cubicBezTo>
                  <a:cubicBezTo>
                    <a:pt x="4985" y="6371"/>
                    <a:pt x="4854" y="6237"/>
                    <a:pt x="4768" y="6062"/>
                  </a:cubicBezTo>
                  <a:cubicBezTo>
                    <a:pt x="4679" y="5884"/>
                    <a:pt x="4672" y="5670"/>
                    <a:pt x="4502" y="5545"/>
                  </a:cubicBezTo>
                  <a:cubicBezTo>
                    <a:pt x="4336" y="5427"/>
                    <a:pt x="4116" y="5393"/>
                    <a:pt x="3935" y="5308"/>
                  </a:cubicBezTo>
                  <a:cubicBezTo>
                    <a:pt x="3737" y="5216"/>
                    <a:pt x="3546" y="5100"/>
                    <a:pt x="3372" y="4972"/>
                  </a:cubicBezTo>
                  <a:cubicBezTo>
                    <a:pt x="2961" y="4663"/>
                    <a:pt x="2677" y="4228"/>
                    <a:pt x="2404" y="3803"/>
                  </a:cubicBezTo>
                  <a:cubicBezTo>
                    <a:pt x="2108" y="3342"/>
                    <a:pt x="1835" y="2868"/>
                    <a:pt x="1508" y="2427"/>
                  </a:cubicBezTo>
                  <a:cubicBezTo>
                    <a:pt x="1215" y="2025"/>
                    <a:pt x="975" y="1600"/>
                    <a:pt x="830" y="1123"/>
                  </a:cubicBezTo>
                  <a:cubicBezTo>
                    <a:pt x="721" y="760"/>
                    <a:pt x="646" y="382"/>
                    <a:pt x="599"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2"/>
            <p:cNvSpPr/>
            <p:nvPr/>
          </p:nvSpPr>
          <p:spPr>
            <a:xfrm>
              <a:off x="5832800" y="4132213"/>
              <a:ext cx="278000" cy="264725"/>
            </a:xfrm>
            <a:custGeom>
              <a:avLst/>
              <a:gdLst/>
              <a:ahLst/>
              <a:cxnLst/>
              <a:rect l="l" t="t" r="r" b="b"/>
              <a:pathLst>
                <a:path w="11120" h="10589" extrusionOk="0">
                  <a:moveTo>
                    <a:pt x="2964" y="1"/>
                  </a:moveTo>
                  <a:cubicBezTo>
                    <a:pt x="2851" y="1"/>
                    <a:pt x="2739" y="15"/>
                    <a:pt x="2628" y="38"/>
                  </a:cubicBezTo>
                  <a:cubicBezTo>
                    <a:pt x="821" y="1892"/>
                    <a:pt x="1" y="4618"/>
                    <a:pt x="719" y="7298"/>
                  </a:cubicBezTo>
                  <a:cubicBezTo>
                    <a:pt x="768" y="7486"/>
                    <a:pt x="835" y="7667"/>
                    <a:pt x="897" y="7845"/>
                  </a:cubicBezTo>
                  <a:cubicBezTo>
                    <a:pt x="1200" y="8282"/>
                    <a:pt x="1578" y="8612"/>
                    <a:pt x="2049" y="8704"/>
                  </a:cubicBezTo>
                  <a:cubicBezTo>
                    <a:pt x="2172" y="8805"/>
                    <a:pt x="2313" y="8877"/>
                    <a:pt x="2467" y="8877"/>
                  </a:cubicBezTo>
                  <a:cubicBezTo>
                    <a:pt x="2524" y="8877"/>
                    <a:pt x="2582" y="8867"/>
                    <a:pt x="2642" y="8846"/>
                  </a:cubicBezTo>
                  <a:cubicBezTo>
                    <a:pt x="3409" y="8570"/>
                    <a:pt x="3146" y="7192"/>
                    <a:pt x="3960" y="7192"/>
                  </a:cubicBezTo>
                  <a:cubicBezTo>
                    <a:pt x="4092" y="7192"/>
                    <a:pt x="4252" y="7228"/>
                    <a:pt x="4450" y="7311"/>
                  </a:cubicBezTo>
                  <a:cubicBezTo>
                    <a:pt x="5687" y="7834"/>
                    <a:pt x="4312" y="8674"/>
                    <a:pt x="4894" y="9471"/>
                  </a:cubicBezTo>
                  <a:cubicBezTo>
                    <a:pt x="5359" y="10110"/>
                    <a:pt x="6557" y="10396"/>
                    <a:pt x="7275" y="10584"/>
                  </a:cubicBezTo>
                  <a:cubicBezTo>
                    <a:pt x="7285" y="10587"/>
                    <a:pt x="7294" y="10588"/>
                    <a:pt x="7304" y="10588"/>
                  </a:cubicBezTo>
                  <a:cubicBezTo>
                    <a:pt x="7374" y="10588"/>
                    <a:pt x="7439" y="10521"/>
                    <a:pt x="7413" y="10446"/>
                  </a:cubicBezTo>
                  <a:cubicBezTo>
                    <a:pt x="7304" y="10130"/>
                    <a:pt x="7149" y="9893"/>
                    <a:pt x="6998" y="9597"/>
                  </a:cubicBezTo>
                  <a:cubicBezTo>
                    <a:pt x="6948" y="9496"/>
                    <a:pt x="6770" y="9366"/>
                    <a:pt x="6787" y="9366"/>
                  </a:cubicBezTo>
                  <a:cubicBezTo>
                    <a:pt x="6796" y="9366"/>
                    <a:pt x="6854" y="9398"/>
                    <a:pt x="7001" y="9484"/>
                  </a:cubicBezTo>
                  <a:cubicBezTo>
                    <a:pt x="7156" y="9573"/>
                    <a:pt x="7268" y="9695"/>
                    <a:pt x="7416" y="9794"/>
                  </a:cubicBezTo>
                  <a:cubicBezTo>
                    <a:pt x="7813" y="10052"/>
                    <a:pt x="8210" y="10171"/>
                    <a:pt x="8655" y="10171"/>
                  </a:cubicBezTo>
                  <a:cubicBezTo>
                    <a:pt x="8756" y="10171"/>
                    <a:pt x="8860" y="10165"/>
                    <a:pt x="8967" y="10153"/>
                  </a:cubicBezTo>
                  <a:cubicBezTo>
                    <a:pt x="9059" y="10143"/>
                    <a:pt x="9102" y="10027"/>
                    <a:pt x="9017" y="9972"/>
                  </a:cubicBezTo>
                  <a:cubicBezTo>
                    <a:pt x="7877" y="9267"/>
                    <a:pt x="6971" y="8299"/>
                    <a:pt x="6303" y="7150"/>
                  </a:cubicBezTo>
                  <a:lnTo>
                    <a:pt x="6303" y="7150"/>
                  </a:lnTo>
                  <a:cubicBezTo>
                    <a:pt x="7890" y="7710"/>
                    <a:pt x="8559" y="9767"/>
                    <a:pt x="10363" y="9919"/>
                  </a:cubicBezTo>
                  <a:cubicBezTo>
                    <a:pt x="10366" y="9919"/>
                    <a:pt x="10368" y="9919"/>
                    <a:pt x="10371" y="9919"/>
                  </a:cubicBezTo>
                  <a:cubicBezTo>
                    <a:pt x="10461" y="9919"/>
                    <a:pt x="10503" y="9812"/>
                    <a:pt x="10465" y="9741"/>
                  </a:cubicBezTo>
                  <a:cubicBezTo>
                    <a:pt x="10093" y="9047"/>
                    <a:pt x="9536" y="8585"/>
                    <a:pt x="8918" y="8111"/>
                  </a:cubicBezTo>
                  <a:cubicBezTo>
                    <a:pt x="8094" y="7476"/>
                    <a:pt x="7370" y="6791"/>
                    <a:pt x="6810" y="5902"/>
                  </a:cubicBezTo>
                  <a:cubicBezTo>
                    <a:pt x="6636" y="5622"/>
                    <a:pt x="5882" y="4565"/>
                    <a:pt x="6652" y="4506"/>
                  </a:cubicBezTo>
                  <a:cubicBezTo>
                    <a:pt x="6656" y="4506"/>
                    <a:pt x="6661" y="4505"/>
                    <a:pt x="6665" y="4505"/>
                  </a:cubicBezTo>
                  <a:cubicBezTo>
                    <a:pt x="6981" y="4505"/>
                    <a:pt x="7897" y="5285"/>
                    <a:pt x="8160" y="5451"/>
                  </a:cubicBezTo>
                  <a:cubicBezTo>
                    <a:pt x="9065" y="6017"/>
                    <a:pt x="9971" y="6583"/>
                    <a:pt x="10874" y="7150"/>
                  </a:cubicBezTo>
                  <a:cubicBezTo>
                    <a:pt x="10898" y="7165"/>
                    <a:pt x="10924" y="7171"/>
                    <a:pt x="10951" y="7171"/>
                  </a:cubicBezTo>
                  <a:cubicBezTo>
                    <a:pt x="11036" y="7171"/>
                    <a:pt x="11119" y="7102"/>
                    <a:pt x="11117" y="7012"/>
                  </a:cubicBezTo>
                  <a:cubicBezTo>
                    <a:pt x="11077" y="5767"/>
                    <a:pt x="10425" y="4763"/>
                    <a:pt x="9471" y="3995"/>
                  </a:cubicBezTo>
                  <a:cubicBezTo>
                    <a:pt x="8549" y="3251"/>
                    <a:pt x="7284" y="2909"/>
                    <a:pt x="6461" y="2059"/>
                  </a:cubicBezTo>
                  <a:lnTo>
                    <a:pt x="6461" y="2059"/>
                  </a:lnTo>
                  <a:cubicBezTo>
                    <a:pt x="7248" y="2122"/>
                    <a:pt x="8018" y="2270"/>
                    <a:pt x="8786" y="2494"/>
                  </a:cubicBezTo>
                  <a:cubicBezTo>
                    <a:pt x="8808" y="2501"/>
                    <a:pt x="8830" y="2504"/>
                    <a:pt x="8850" y="2504"/>
                  </a:cubicBezTo>
                  <a:cubicBezTo>
                    <a:pt x="9033" y="2504"/>
                    <a:pt x="9136" y="2261"/>
                    <a:pt x="9000" y="2119"/>
                  </a:cubicBezTo>
                  <a:cubicBezTo>
                    <a:pt x="8325" y="1404"/>
                    <a:pt x="7453" y="927"/>
                    <a:pt x="6564" y="518"/>
                  </a:cubicBezTo>
                  <a:cubicBezTo>
                    <a:pt x="6132" y="321"/>
                    <a:pt x="5633" y="113"/>
                    <a:pt x="5146" y="113"/>
                  </a:cubicBezTo>
                  <a:cubicBezTo>
                    <a:pt x="4937" y="113"/>
                    <a:pt x="4730" y="151"/>
                    <a:pt x="4532" y="245"/>
                  </a:cubicBezTo>
                  <a:cubicBezTo>
                    <a:pt x="4490" y="264"/>
                    <a:pt x="4115" y="519"/>
                    <a:pt x="4151" y="519"/>
                  </a:cubicBezTo>
                  <a:cubicBezTo>
                    <a:pt x="4152" y="519"/>
                    <a:pt x="4152" y="519"/>
                    <a:pt x="4153" y="518"/>
                  </a:cubicBezTo>
                  <a:lnTo>
                    <a:pt x="4153" y="518"/>
                  </a:lnTo>
                  <a:cubicBezTo>
                    <a:pt x="4045" y="542"/>
                    <a:pt x="4023" y="557"/>
                    <a:pt x="4018" y="557"/>
                  </a:cubicBezTo>
                  <a:cubicBezTo>
                    <a:pt x="4011" y="557"/>
                    <a:pt x="4047" y="521"/>
                    <a:pt x="3873" y="423"/>
                  </a:cubicBezTo>
                  <a:cubicBezTo>
                    <a:pt x="3636" y="292"/>
                    <a:pt x="3541" y="97"/>
                    <a:pt x="3245" y="31"/>
                  </a:cubicBezTo>
                  <a:cubicBezTo>
                    <a:pt x="3151" y="10"/>
                    <a:pt x="3057" y="1"/>
                    <a:pt x="2964"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2"/>
            <p:cNvSpPr/>
            <p:nvPr/>
          </p:nvSpPr>
          <p:spPr>
            <a:xfrm>
              <a:off x="5947875" y="4339838"/>
              <a:ext cx="70900" cy="57100"/>
            </a:xfrm>
            <a:custGeom>
              <a:avLst/>
              <a:gdLst/>
              <a:ahLst/>
              <a:cxnLst/>
              <a:rect l="l" t="t" r="r" b="b"/>
              <a:pathLst>
                <a:path w="2836" h="2284" extrusionOk="0">
                  <a:moveTo>
                    <a:pt x="308" y="0"/>
                  </a:moveTo>
                  <a:cubicBezTo>
                    <a:pt x="192" y="373"/>
                    <a:pt x="1" y="774"/>
                    <a:pt x="291" y="1166"/>
                  </a:cubicBezTo>
                  <a:cubicBezTo>
                    <a:pt x="756" y="1805"/>
                    <a:pt x="1954" y="2091"/>
                    <a:pt x="2672" y="2279"/>
                  </a:cubicBezTo>
                  <a:cubicBezTo>
                    <a:pt x="2682" y="2282"/>
                    <a:pt x="2691" y="2283"/>
                    <a:pt x="2701" y="2283"/>
                  </a:cubicBezTo>
                  <a:cubicBezTo>
                    <a:pt x="2771" y="2283"/>
                    <a:pt x="2836" y="2216"/>
                    <a:pt x="2810" y="2141"/>
                  </a:cubicBezTo>
                  <a:cubicBezTo>
                    <a:pt x="2718" y="1874"/>
                    <a:pt x="2593" y="1657"/>
                    <a:pt x="2464" y="1420"/>
                  </a:cubicBezTo>
                  <a:cubicBezTo>
                    <a:pt x="2277" y="1318"/>
                    <a:pt x="2112" y="1183"/>
                    <a:pt x="1976" y="1008"/>
                  </a:cubicBezTo>
                  <a:cubicBezTo>
                    <a:pt x="1832" y="813"/>
                    <a:pt x="1750" y="587"/>
                    <a:pt x="1555" y="432"/>
                  </a:cubicBezTo>
                  <a:cubicBezTo>
                    <a:pt x="1381" y="294"/>
                    <a:pt x="1163" y="221"/>
                    <a:pt x="949" y="165"/>
                  </a:cubicBezTo>
                  <a:cubicBezTo>
                    <a:pt x="736" y="106"/>
                    <a:pt x="518" y="60"/>
                    <a:pt x="308"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2"/>
            <p:cNvSpPr/>
            <p:nvPr/>
          </p:nvSpPr>
          <p:spPr>
            <a:xfrm>
              <a:off x="5836275" y="4161788"/>
              <a:ext cx="83575" cy="192350"/>
            </a:xfrm>
            <a:custGeom>
              <a:avLst/>
              <a:gdLst/>
              <a:ahLst/>
              <a:cxnLst/>
              <a:rect l="l" t="t" r="r" b="b"/>
              <a:pathLst>
                <a:path w="3343" h="7694" extrusionOk="0">
                  <a:moveTo>
                    <a:pt x="1568" y="1"/>
                  </a:moveTo>
                  <a:lnTo>
                    <a:pt x="1568" y="1"/>
                  </a:lnTo>
                  <a:cubicBezTo>
                    <a:pt x="425" y="1742"/>
                    <a:pt x="0" y="3945"/>
                    <a:pt x="580" y="6115"/>
                  </a:cubicBezTo>
                  <a:cubicBezTo>
                    <a:pt x="629" y="6303"/>
                    <a:pt x="696" y="6484"/>
                    <a:pt x="758" y="6662"/>
                  </a:cubicBezTo>
                  <a:cubicBezTo>
                    <a:pt x="1061" y="7099"/>
                    <a:pt x="1439" y="7429"/>
                    <a:pt x="1910" y="7521"/>
                  </a:cubicBezTo>
                  <a:cubicBezTo>
                    <a:pt x="2033" y="7622"/>
                    <a:pt x="2174" y="7694"/>
                    <a:pt x="2328" y="7694"/>
                  </a:cubicBezTo>
                  <a:cubicBezTo>
                    <a:pt x="2385" y="7694"/>
                    <a:pt x="2443" y="7684"/>
                    <a:pt x="2503" y="7663"/>
                  </a:cubicBezTo>
                  <a:cubicBezTo>
                    <a:pt x="3053" y="7465"/>
                    <a:pt x="3073" y="6701"/>
                    <a:pt x="3343" y="6283"/>
                  </a:cubicBezTo>
                  <a:cubicBezTo>
                    <a:pt x="3217" y="6151"/>
                    <a:pt x="3102" y="6010"/>
                    <a:pt x="3010" y="5852"/>
                  </a:cubicBezTo>
                  <a:cubicBezTo>
                    <a:pt x="2881" y="5628"/>
                    <a:pt x="2796" y="5391"/>
                    <a:pt x="2737" y="5140"/>
                  </a:cubicBezTo>
                  <a:cubicBezTo>
                    <a:pt x="2671" y="4850"/>
                    <a:pt x="2536" y="4643"/>
                    <a:pt x="2368" y="4403"/>
                  </a:cubicBezTo>
                  <a:cubicBezTo>
                    <a:pt x="2039" y="3925"/>
                    <a:pt x="1894" y="3343"/>
                    <a:pt x="1746" y="2790"/>
                  </a:cubicBezTo>
                  <a:cubicBezTo>
                    <a:pt x="1591" y="2191"/>
                    <a:pt x="1475" y="1565"/>
                    <a:pt x="1475" y="946"/>
                  </a:cubicBezTo>
                  <a:cubicBezTo>
                    <a:pt x="1479" y="626"/>
                    <a:pt x="1525" y="314"/>
                    <a:pt x="156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2"/>
            <p:cNvSpPr/>
            <p:nvPr/>
          </p:nvSpPr>
          <p:spPr>
            <a:xfrm>
              <a:off x="6061900" y="4363388"/>
              <a:ext cx="33500" cy="16825"/>
            </a:xfrm>
            <a:custGeom>
              <a:avLst/>
              <a:gdLst/>
              <a:ahLst/>
              <a:cxnLst/>
              <a:rect l="l" t="t" r="r" b="b"/>
              <a:pathLst>
                <a:path w="1340" h="673" extrusionOk="0">
                  <a:moveTo>
                    <a:pt x="979" y="0"/>
                  </a:moveTo>
                  <a:cubicBezTo>
                    <a:pt x="942" y="7"/>
                    <a:pt x="906" y="17"/>
                    <a:pt x="866" y="20"/>
                  </a:cubicBezTo>
                  <a:cubicBezTo>
                    <a:pt x="825" y="24"/>
                    <a:pt x="783" y="26"/>
                    <a:pt x="741" y="26"/>
                  </a:cubicBezTo>
                  <a:cubicBezTo>
                    <a:pt x="691" y="26"/>
                    <a:pt x="641" y="24"/>
                    <a:pt x="591" y="24"/>
                  </a:cubicBezTo>
                  <a:cubicBezTo>
                    <a:pt x="520" y="24"/>
                    <a:pt x="450" y="27"/>
                    <a:pt x="383" y="43"/>
                  </a:cubicBezTo>
                  <a:cubicBezTo>
                    <a:pt x="248" y="76"/>
                    <a:pt x="119" y="161"/>
                    <a:pt x="0" y="237"/>
                  </a:cubicBezTo>
                  <a:cubicBezTo>
                    <a:pt x="350" y="468"/>
                    <a:pt x="738" y="632"/>
                    <a:pt x="1199" y="672"/>
                  </a:cubicBezTo>
                  <a:cubicBezTo>
                    <a:pt x="1202" y="672"/>
                    <a:pt x="1204" y="672"/>
                    <a:pt x="1207" y="672"/>
                  </a:cubicBezTo>
                  <a:cubicBezTo>
                    <a:pt x="1297" y="672"/>
                    <a:pt x="1339" y="565"/>
                    <a:pt x="1301" y="494"/>
                  </a:cubicBezTo>
                  <a:cubicBezTo>
                    <a:pt x="1205" y="316"/>
                    <a:pt x="1097" y="152"/>
                    <a:pt x="979"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2"/>
            <p:cNvSpPr/>
            <p:nvPr/>
          </p:nvSpPr>
          <p:spPr>
            <a:xfrm>
              <a:off x="6023375" y="4375963"/>
              <a:ext cx="36975" cy="10500"/>
            </a:xfrm>
            <a:custGeom>
              <a:avLst/>
              <a:gdLst/>
              <a:ahLst/>
              <a:cxnLst/>
              <a:rect l="l" t="t" r="r" b="b"/>
              <a:pathLst>
                <a:path w="1479" h="420" extrusionOk="0">
                  <a:moveTo>
                    <a:pt x="1058" y="1"/>
                  </a:moveTo>
                  <a:cubicBezTo>
                    <a:pt x="808" y="111"/>
                    <a:pt x="550" y="180"/>
                    <a:pt x="265" y="180"/>
                  </a:cubicBezTo>
                  <a:cubicBezTo>
                    <a:pt x="193" y="180"/>
                    <a:pt x="119" y="175"/>
                    <a:pt x="43" y="166"/>
                  </a:cubicBezTo>
                  <a:cubicBezTo>
                    <a:pt x="27" y="163"/>
                    <a:pt x="14" y="156"/>
                    <a:pt x="0" y="156"/>
                  </a:cubicBezTo>
                  <a:cubicBezTo>
                    <a:pt x="337" y="331"/>
                    <a:pt x="675" y="420"/>
                    <a:pt x="1051" y="420"/>
                  </a:cubicBezTo>
                  <a:cubicBezTo>
                    <a:pt x="1146" y="420"/>
                    <a:pt x="1243" y="414"/>
                    <a:pt x="1344" y="403"/>
                  </a:cubicBezTo>
                  <a:cubicBezTo>
                    <a:pt x="1436" y="393"/>
                    <a:pt x="1479" y="277"/>
                    <a:pt x="1394" y="222"/>
                  </a:cubicBezTo>
                  <a:cubicBezTo>
                    <a:pt x="1278" y="152"/>
                    <a:pt x="1169" y="77"/>
                    <a:pt x="105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2"/>
            <p:cNvSpPr/>
            <p:nvPr/>
          </p:nvSpPr>
          <p:spPr>
            <a:xfrm>
              <a:off x="5832800" y="4132213"/>
              <a:ext cx="163275" cy="216125"/>
            </a:xfrm>
            <a:custGeom>
              <a:avLst/>
              <a:gdLst/>
              <a:ahLst/>
              <a:cxnLst/>
              <a:rect l="l" t="t" r="r" b="b"/>
              <a:pathLst>
                <a:path w="6531" h="8645" extrusionOk="0">
                  <a:moveTo>
                    <a:pt x="2964" y="1"/>
                  </a:moveTo>
                  <a:cubicBezTo>
                    <a:pt x="2851" y="1"/>
                    <a:pt x="2739" y="15"/>
                    <a:pt x="2628" y="38"/>
                  </a:cubicBezTo>
                  <a:cubicBezTo>
                    <a:pt x="821" y="1892"/>
                    <a:pt x="1" y="4618"/>
                    <a:pt x="719" y="7298"/>
                  </a:cubicBezTo>
                  <a:cubicBezTo>
                    <a:pt x="771" y="7486"/>
                    <a:pt x="835" y="7667"/>
                    <a:pt x="897" y="7845"/>
                  </a:cubicBezTo>
                  <a:cubicBezTo>
                    <a:pt x="1160" y="8226"/>
                    <a:pt x="1486" y="8513"/>
                    <a:pt x="1871" y="8644"/>
                  </a:cubicBezTo>
                  <a:cubicBezTo>
                    <a:pt x="1499" y="7683"/>
                    <a:pt x="1700" y="6722"/>
                    <a:pt x="2523" y="6172"/>
                  </a:cubicBezTo>
                  <a:cubicBezTo>
                    <a:pt x="2991" y="6185"/>
                    <a:pt x="3458" y="6185"/>
                    <a:pt x="3886" y="6350"/>
                  </a:cubicBezTo>
                  <a:cubicBezTo>
                    <a:pt x="4749" y="6673"/>
                    <a:pt x="5520" y="7811"/>
                    <a:pt x="5888" y="8609"/>
                  </a:cubicBezTo>
                  <a:cubicBezTo>
                    <a:pt x="5897" y="8628"/>
                    <a:pt x="5911" y="8635"/>
                    <a:pt x="5926" y="8635"/>
                  </a:cubicBezTo>
                  <a:cubicBezTo>
                    <a:pt x="5958" y="8635"/>
                    <a:pt x="5993" y="8599"/>
                    <a:pt x="5977" y="8559"/>
                  </a:cubicBezTo>
                  <a:cubicBezTo>
                    <a:pt x="5589" y="7676"/>
                    <a:pt x="5144" y="6574"/>
                    <a:pt x="4318" y="5997"/>
                  </a:cubicBezTo>
                  <a:cubicBezTo>
                    <a:pt x="3920" y="5721"/>
                    <a:pt x="3462" y="5678"/>
                    <a:pt x="2991" y="5602"/>
                  </a:cubicBezTo>
                  <a:cubicBezTo>
                    <a:pt x="2869" y="5582"/>
                    <a:pt x="2747" y="5559"/>
                    <a:pt x="2622" y="5536"/>
                  </a:cubicBezTo>
                  <a:cubicBezTo>
                    <a:pt x="2303" y="5197"/>
                    <a:pt x="1970" y="4865"/>
                    <a:pt x="1671" y="4506"/>
                  </a:cubicBezTo>
                  <a:cubicBezTo>
                    <a:pt x="1621" y="4444"/>
                    <a:pt x="1614" y="4371"/>
                    <a:pt x="1651" y="4312"/>
                  </a:cubicBezTo>
                  <a:lnTo>
                    <a:pt x="1651" y="4312"/>
                  </a:lnTo>
                  <a:cubicBezTo>
                    <a:pt x="2036" y="4545"/>
                    <a:pt x="2579" y="4585"/>
                    <a:pt x="3008" y="4681"/>
                  </a:cubicBezTo>
                  <a:cubicBezTo>
                    <a:pt x="3620" y="4819"/>
                    <a:pt x="4213" y="5102"/>
                    <a:pt x="4739" y="5441"/>
                  </a:cubicBezTo>
                  <a:cubicBezTo>
                    <a:pt x="4757" y="5452"/>
                    <a:pt x="4776" y="5457"/>
                    <a:pt x="4794" y="5457"/>
                  </a:cubicBezTo>
                  <a:cubicBezTo>
                    <a:pt x="4888" y="5457"/>
                    <a:pt x="4967" y="5326"/>
                    <a:pt x="4880" y="5257"/>
                  </a:cubicBezTo>
                  <a:cubicBezTo>
                    <a:pt x="4380" y="4855"/>
                    <a:pt x="3863" y="4506"/>
                    <a:pt x="3304" y="4190"/>
                  </a:cubicBezTo>
                  <a:cubicBezTo>
                    <a:pt x="3271" y="4170"/>
                    <a:pt x="3234" y="4150"/>
                    <a:pt x="3201" y="4131"/>
                  </a:cubicBezTo>
                  <a:lnTo>
                    <a:pt x="3201" y="4131"/>
                  </a:lnTo>
                  <a:cubicBezTo>
                    <a:pt x="3399" y="4190"/>
                    <a:pt x="3600" y="4259"/>
                    <a:pt x="3801" y="4328"/>
                  </a:cubicBezTo>
                  <a:cubicBezTo>
                    <a:pt x="3465" y="3607"/>
                    <a:pt x="2639" y="3265"/>
                    <a:pt x="2016" y="2810"/>
                  </a:cubicBezTo>
                  <a:cubicBezTo>
                    <a:pt x="1901" y="2725"/>
                    <a:pt x="1924" y="2576"/>
                    <a:pt x="2052" y="2524"/>
                  </a:cubicBezTo>
                  <a:cubicBezTo>
                    <a:pt x="2151" y="2485"/>
                    <a:pt x="2253" y="2448"/>
                    <a:pt x="2352" y="2415"/>
                  </a:cubicBezTo>
                  <a:cubicBezTo>
                    <a:pt x="2803" y="2751"/>
                    <a:pt x="3508" y="2827"/>
                    <a:pt x="4025" y="2998"/>
                  </a:cubicBezTo>
                  <a:cubicBezTo>
                    <a:pt x="4801" y="3255"/>
                    <a:pt x="5579" y="3508"/>
                    <a:pt x="6356" y="3765"/>
                  </a:cubicBezTo>
                  <a:cubicBezTo>
                    <a:pt x="6366" y="3768"/>
                    <a:pt x="6376" y="3770"/>
                    <a:pt x="6386" y="3770"/>
                  </a:cubicBezTo>
                  <a:cubicBezTo>
                    <a:pt x="6480" y="3770"/>
                    <a:pt x="6530" y="3622"/>
                    <a:pt x="6435" y="3574"/>
                  </a:cubicBezTo>
                  <a:cubicBezTo>
                    <a:pt x="5668" y="3179"/>
                    <a:pt x="4894" y="2797"/>
                    <a:pt x="4107" y="2448"/>
                  </a:cubicBezTo>
                  <a:cubicBezTo>
                    <a:pt x="3897" y="2356"/>
                    <a:pt x="3679" y="2234"/>
                    <a:pt x="3458" y="2125"/>
                  </a:cubicBezTo>
                  <a:cubicBezTo>
                    <a:pt x="3472" y="2122"/>
                    <a:pt x="3485" y="2119"/>
                    <a:pt x="3502" y="2116"/>
                  </a:cubicBezTo>
                  <a:cubicBezTo>
                    <a:pt x="3218" y="1888"/>
                    <a:pt x="2978" y="1631"/>
                    <a:pt x="2727" y="1348"/>
                  </a:cubicBezTo>
                  <a:cubicBezTo>
                    <a:pt x="2629" y="1234"/>
                    <a:pt x="2691" y="1035"/>
                    <a:pt x="2855" y="1035"/>
                  </a:cubicBezTo>
                  <a:cubicBezTo>
                    <a:pt x="2856" y="1035"/>
                    <a:pt x="2858" y="1035"/>
                    <a:pt x="2859" y="1035"/>
                  </a:cubicBezTo>
                  <a:cubicBezTo>
                    <a:pt x="2872" y="1035"/>
                    <a:pt x="2884" y="1036"/>
                    <a:pt x="2897" y="1036"/>
                  </a:cubicBezTo>
                  <a:cubicBezTo>
                    <a:pt x="3085" y="1036"/>
                    <a:pt x="3273" y="1014"/>
                    <a:pt x="3462" y="996"/>
                  </a:cubicBezTo>
                  <a:cubicBezTo>
                    <a:pt x="3264" y="673"/>
                    <a:pt x="3169" y="327"/>
                    <a:pt x="3248" y="35"/>
                  </a:cubicBezTo>
                  <a:lnTo>
                    <a:pt x="3245" y="31"/>
                  </a:lnTo>
                  <a:cubicBezTo>
                    <a:pt x="3151" y="10"/>
                    <a:pt x="3057" y="1"/>
                    <a:pt x="2964"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2"/>
            <p:cNvSpPr/>
            <p:nvPr/>
          </p:nvSpPr>
          <p:spPr>
            <a:xfrm>
              <a:off x="6079750" y="4105313"/>
              <a:ext cx="144075" cy="155850"/>
            </a:xfrm>
            <a:custGeom>
              <a:avLst/>
              <a:gdLst/>
              <a:ahLst/>
              <a:cxnLst/>
              <a:rect l="l" t="t" r="r" b="b"/>
              <a:pathLst>
                <a:path w="5763" h="6234" extrusionOk="0">
                  <a:moveTo>
                    <a:pt x="4776" y="4267"/>
                  </a:moveTo>
                  <a:cubicBezTo>
                    <a:pt x="4778" y="4267"/>
                    <a:pt x="4780" y="4267"/>
                    <a:pt x="4781" y="4268"/>
                  </a:cubicBezTo>
                  <a:cubicBezTo>
                    <a:pt x="4857" y="4311"/>
                    <a:pt x="4933" y="4357"/>
                    <a:pt x="5009" y="4400"/>
                  </a:cubicBezTo>
                  <a:cubicBezTo>
                    <a:pt x="5021" y="4405"/>
                    <a:pt x="5015" y="4421"/>
                    <a:pt x="5004" y="4421"/>
                  </a:cubicBezTo>
                  <a:cubicBezTo>
                    <a:pt x="5002" y="4421"/>
                    <a:pt x="5001" y="4420"/>
                    <a:pt x="4999" y="4420"/>
                  </a:cubicBezTo>
                  <a:lnTo>
                    <a:pt x="4769" y="4292"/>
                  </a:lnTo>
                  <a:cubicBezTo>
                    <a:pt x="4754" y="4285"/>
                    <a:pt x="4763" y="4267"/>
                    <a:pt x="4776" y="4267"/>
                  </a:cubicBezTo>
                  <a:close/>
                  <a:moveTo>
                    <a:pt x="2230" y="1"/>
                  </a:moveTo>
                  <a:cubicBezTo>
                    <a:pt x="1947" y="129"/>
                    <a:pt x="1746" y="376"/>
                    <a:pt x="1783" y="755"/>
                  </a:cubicBezTo>
                  <a:cubicBezTo>
                    <a:pt x="1782" y="754"/>
                    <a:pt x="1783" y="753"/>
                    <a:pt x="1783" y="753"/>
                  </a:cubicBezTo>
                  <a:cubicBezTo>
                    <a:pt x="1790" y="753"/>
                    <a:pt x="1926" y="1200"/>
                    <a:pt x="1966" y="1200"/>
                  </a:cubicBezTo>
                  <a:cubicBezTo>
                    <a:pt x="1969" y="1200"/>
                    <a:pt x="1971" y="1197"/>
                    <a:pt x="1973" y="1193"/>
                  </a:cubicBezTo>
                  <a:lnTo>
                    <a:pt x="1973" y="1193"/>
                  </a:lnTo>
                  <a:cubicBezTo>
                    <a:pt x="1942" y="1274"/>
                    <a:pt x="1895" y="1304"/>
                    <a:pt x="1839" y="1304"/>
                  </a:cubicBezTo>
                  <a:cubicBezTo>
                    <a:pt x="1679" y="1304"/>
                    <a:pt x="1443" y="1058"/>
                    <a:pt x="1285" y="1002"/>
                  </a:cubicBezTo>
                  <a:cubicBezTo>
                    <a:pt x="1145" y="952"/>
                    <a:pt x="994" y="916"/>
                    <a:pt x="844" y="916"/>
                  </a:cubicBezTo>
                  <a:cubicBezTo>
                    <a:pt x="738" y="916"/>
                    <a:pt x="633" y="934"/>
                    <a:pt x="534" y="976"/>
                  </a:cubicBezTo>
                  <a:cubicBezTo>
                    <a:pt x="17" y="1190"/>
                    <a:pt x="1" y="1736"/>
                    <a:pt x="435" y="2052"/>
                  </a:cubicBezTo>
                  <a:cubicBezTo>
                    <a:pt x="640" y="2201"/>
                    <a:pt x="897" y="2151"/>
                    <a:pt x="1104" y="2260"/>
                  </a:cubicBezTo>
                  <a:cubicBezTo>
                    <a:pt x="1792" y="2612"/>
                    <a:pt x="1459" y="2796"/>
                    <a:pt x="1670" y="3198"/>
                  </a:cubicBezTo>
                  <a:cubicBezTo>
                    <a:pt x="1832" y="3514"/>
                    <a:pt x="2052" y="3754"/>
                    <a:pt x="2382" y="3892"/>
                  </a:cubicBezTo>
                  <a:cubicBezTo>
                    <a:pt x="2628" y="3998"/>
                    <a:pt x="2727" y="3929"/>
                    <a:pt x="2974" y="3995"/>
                  </a:cubicBezTo>
                  <a:cubicBezTo>
                    <a:pt x="3070" y="3985"/>
                    <a:pt x="3162" y="3968"/>
                    <a:pt x="3257" y="3945"/>
                  </a:cubicBezTo>
                  <a:cubicBezTo>
                    <a:pt x="3501" y="4090"/>
                    <a:pt x="3666" y="4298"/>
                    <a:pt x="3754" y="4561"/>
                  </a:cubicBezTo>
                  <a:cubicBezTo>
                    <a:pt x="4031" y="5009"/>
                    <a:pt x="4166" y="5681"/>
                    <a:pt x="4597" y="6023"/>
                  </a:cubicBezTo>
                  <a:cubicBezTo>
                    <a:pt x="4786" y="6172"/>
                    <a:pt x="4968" y="6234"/>
                    <a:pt x="5142" y="6234"/>
                  </a:cubicBezTo>
                  <a:cubicBezTo>
                    <a:pt x="5364" y="6234"/>
                    <a:pt x="5573" y="6133"/>
                    <a:pt x="5763" y="5983"/>
                  </a:cubicBezTo>
                  <a:cubicBezTo>
                    <a:pt x="5734" y="5473"/>
                    <a:pt x="5651" y="4963"/>
                    <a:pt x="5516" y="4450"/>
                  </a:cubicBezTo>
                  <a:cubicBezTo>
                    <a:pt x="5003" y="2529"/>
                    <a:pt x="3791" y="985"/>
                    <a:pt x="2230"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2"/>
            <p:cNvSpPr/>
            <p:nvPr/>
          </p:nvSpPr>
          <p:spPr>
            <a:xfrm>
              <a:off x="6165225" y="4165163"/>
              <a:ext cx="41775" cy="33925"/>
            </a:xfrm>
            <a:custGeom>
              <a:avLst/>
              <a:gdLst/>
              <a:ahLst/>
              <a:cxnLst/>
              <a:rect l="l" t="t" r="r" b="b"/>
              <a:pathLst>
                <a:path w="1671" h="1357" extrusionOk="0">
                  <a:moveTo>
                    <a:pt x="97" y="1"/>
                  </a:moveTo>
                  <a:cubicBezTo>
                    <a:pt x="44" y="1"/>
                    <a:pt x="0" y="63"/>
                    <a:pt x="49" y="109"/>
                  </a:cubicBezTo>
                  <a:cubicBezTo>
                    <a:pt x="217" y="281"/>
                    <a:pt x="362" y="475"/>
                    <a:pt x="526" y="649"/>
                  </a:cubicBezTo>
                  <a:cubicBezTo>
                    <a:pt x="695" y="827"/>
                    <a:pt x="912" y="1015"/>
                    <a:pt x="1023" y="1229"/>
                  </a:cubicBezTo>
                  <a:cubicBezTo>
                    <a:pt x="1071" y="1320"/>
                    <a:pt x="1140" y="1357"/>
                    <a:pt x="1211" y="1357"/>
                  </a:cubicBezTo>
                  <a:cubicBezTo>
                    <a:pt x="1433" y="1357"/>
                    <a:pt x="1671" y="1004"/>
                    <a:pt x="1307" y="857"/>
                  </a:cubicBezTo>
                  <a:cubicBezTo>
                    <a:pt x="1099" y="775"/>
                    <a:pt x="865" y="550"/>
                    <a:pt x="691" y="416"/>
                  </a:cubicBezTo>
                  <a:cubicBezTo>
                    <a:pt x="510" y="278"/>
                    <a:pt x="312" y="162"/>
                    <a:pt x="142" y="17"/>
                  </a:cubicBezTo>
                  <a:cubicBezTo>
                    <a:pt x="127" y="5"/>
                    <a:pt x="112" y="1"/>
                    <a:pt x="97"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98" name="Google Shape;3098;p32"/>
          <p:cNvSpPr/>
          <p:nvPr/>
        </p:nvSpPr>
        <p:spPr>
          <a:xfrm>
            <a:off x="10666020" y="6548691"/>
            <a:ext cx="76000" cy="76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9" name="Google Shape;3099;p32"/>
          <p:cNvSpPr/>
          <p:nvPr/>
        </p:nvSpPr>
        <p:spPr>
          <a:xfrm>
            <a:off x="10007351" y="5934301"/>
            <a:ext cx="76000" cy="76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0" name="Google Shape;3100;p32"/>
          <p:cNvSpPr/>
          <p:nvPr/>
        </p:nvSpPr>
        <p:spPr>
          <a:xfrm>
            <a:off x="9354203" y="6559791"/>
            <a:ext cx="76000" cy="76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1" name="Google Shape;3101;p32"/>
          <p:cNvSpPr/>
          <p:nvPr/>
        </p:nvSpPr>
        <p:spPr>
          <a:xfrm>
            <a:off x="8689984" y="6249820"/>
            <a:ext cx="76000" cy="76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2" name="Google Shape;3102;p32"/>
          <p:cNvSpPr/>
          <p:nvPr/>
        </p:nvSpPr>
        <p:spPr>
          <a:xfrm>
            <a:off x="7084788" y="6581931"/>
            <a:ext cx="76000" cy="76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3" name="Google Shape;3103;p32"/>
          <p:cNvSpPr/>
          <p:nvPr/>
        </p:nvSpPr>
        <p:spPr>
          <a:xfrm>
            <a:off x="8346804" y="6653903"/>
            <a:ext cx="76000" cy="76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4" name="Google Shape;3104;p32"/>
          <p:cNvSpPr/>
          <p:nvPr/>
        </p:nvSpPr>
        <p:spPr>
          <a:xfrm rot="10800000">
            <a:off x="-227268" y="-31048"/>
            <a:ext cx="2884216" cy="1144887"/>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5" name="Google Shape;3105;p32"/>
          <p:cNvSpPr/>
          <p:nvPr/>
        </p:nvSpPr>
        <p:spPr>
          <a:xfrm rot="10800000">
            <a:off x="-194173" y="-27604"/>
            <a:ext cx="2546560" cy="867523"/>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dk1">
                  <a:alpha val="40180"/>
                </a:schemeClr>
              </a:gs>
              <a:gs pos="39000">
                <a:schemeClr val="accent1">
                  <a:alpha val="40180"/>
                </a:schemeClr>
              </a:gs>
              <a:gs pos="78000">
                <a:srgbClr val="4949E7">
                  <a:alpha val="0"/>
                  <a:alpha val="40180"/>
                </a:srgbClr>
              </a:gs>
              <a:gs pos="100000">
                <a:srgbClr val="4949E7">
                  <a:alpha val="0"/>
                  <a:alpha val="4018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06" name="Google Shape;3106;p32"/>
          <p:cNvGrpSpPr/>
          <p:nvPr/>
        </p:nvGrpSpPr>
        <p:grpSpPr>
          <a:xfrm rot="2700000">
            <a:off x="1116724" y="258301"/>
            <a:ext cx="922835" cy="565868"/>
            <a:chOff x="5586400" y="3049600"/>
            <a:chExt cx="691350" cy="423925"/>
          </a:xfrm>
        </p:grpSpPr>
        <p:sp>
          <p:nvSpPr>
            <p:cNvPr id="3107" name="Google Shape;3107;p32"/>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2"/>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2"/>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2"/>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2"/>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2"/>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2"/>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2"/>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2"/>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2"/>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32"/>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32"/>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2"/>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2"/>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2"/>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2"/>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2"/>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2"/>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2"/>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2"/>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32"/>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32"/>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2"/>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2"/>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2"/>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2"/>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2"/>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2"/>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2"/>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2"/>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7" name="Google Shape;3137;p32"/>
          <p:cNvGrpSpPr/>
          <p:nvPr/>
        </p:nvGrpSpPr>
        <p:grpSpPr>
          <a:xfrm>
            <a:off x="341132" y="326210"/>
            <a:ext cx="113920" cy="301225"/>
            <a:chOff x="2581525" y="3787700"/>
            <a:chExt cx="105325" cy="278500"/>
          </a:xfrm>
        </p:grpSpPr>
        <p:sp>
          <p:nvSpPr>
            <p:cNvPr id="3138" name="Google Shape;3138;p32"/>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2"/>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2"/>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2"/>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42" name="Google Shape;3142;p32"/>
          <p:cNvGrpSpPr/>
          <p:nvPr/>
        </p:nvGrpSpPr>
        <p:grpSpPr>
          <a:xfrm rot="-4499857">
            <a:off x="865133" y="40563"/>
            <a:ext cx="42915" cy="207085"/>
            <a:chOff x="2785650" y="3828250"/>
            <a:chExt cx="39675" cy="191450"/>
          </a:xfrm>
        </p:grpSpPr>
        <p:sp>
          <p:nvSpPr>
            <p:cNvPr id="3143" name="Google Shape;3143;p32"/>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2"/>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2"/>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6" name="Google Shape;3146;p32"/>
          <p:cNvSpPr/>
          <p:nvPr/>
        </p:nvSpPr>
        <p:spPr>
          <a:xfrm rot="-4499857">
            <a:off x="383791" y="170180"/>
            <a:ext cx="28583" cy="2725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7" name="Google Shape;3147;p32"/>
          <p:cNvSpPr/>
          <p:nvPr/>
        </p:nvSpPr>
        <p:spPr>
          <a:xfrm rot="-4499496">
            <a:off x="2087929" y="328684"/>
            <a:ext cx="19089" cy="18203"/>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8" name="Google Shape;3148;p32"/>
          <p:cNvSpPr/>
          <p:nvPr/>
        </p:nvSpPr>
        <p:spPr>
          <a:xfrm>
            <a:off x="725845" y="449208"/>
            <a:ext cx="55200" cy="55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49" name="Google Shape;3149;p32"/>
          <p:cNvSpPr/>
          <p:nvPr/>
        </p:nvSpPr>
        <p:spPr>
          <a:xfrm>
            <a:off x="1578505" y="108703"/>
            <a:ext cx="70800" cy="70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150" name="Google Shape;3150;p32"/>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3151" name="Google Shape;3151;p32"/>
          <p:cNvSpPr txBox="1">
            <a:spLocks noGrp="1"/>
          </p:cNvSpPr>
          <p:nvPr>
            <p:ph type="subTitle" idx="1"/>
          </p:nvPr>
        </p:nvSpPr>
        <p:spPr>
          <a:xfrm>
            <a:off x="2488200" y="1998000"/>
            <a:ext cx="7215600" cy="298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2667" b="1">
                <a:solidFill>
                  <a:schemeClr val="dk1"/>
                </a:solidFill>
              </a:defRPr>
            </a:lvl1pPr>
            <a:lvl2pPr lvl="1" algn="ctr" rtl="0">
              <a:lnSpc>
                <a:spcPct val="100000"/>
              </a:lnSpc>
              <a:spcBef>
                <a:spcPts val="0"/>
              </a:spcBef>
              <a:spcAft>
                <a:spcPts val="0"/>
              </a:spcAft>
              <a:buClr>
                <a:schemeClr val="dk1"/>
              </a:buClr>
              <a:buSzPts val="1600"/>
              <a:buFont typeface="Montserrat"/>
              <a:buChar char="○"/>
              <a:defRPr sz="2667" b="1">
                <a:solidFill>
                  <a:schemeClr val="dk1"/>
                </a:solidFill>
              </a:defRPr>
            </a:lvl2pPr>
            <a:lvl3pPr lvl="2" algn="ctr" rtl="0">
              <a:lnSpc>
                <a:spcPct val="100000"/>
              </a:lnSpc>
              <a:spcBef>
                <a:spcPts val="0"/>
              </a:spcBef>
              <a:spcAft>
                <a:spcPts val="0"/>
              </a:spcAft>
              <a:buClr>
                <a:schemeClr val="dk1"/>
              </a:buClr>
              <a:buSzPts val="1600"/>
              <a:buFont typeface="Montserrat"/>
              <a:buChar char="■"/>
              <a:defRPr sz="2667" b="1">
                <a:solidFill>
                  <a:schemeClr val="dk1"/>
                </a:solidFill>
              </a:defRPr>
            </a:lvl3pPr>
            <a:lvl4pPr lvl="3" algn="ctr" rtl="0">
              <a:lnSpc>
                <a:spcPct val="100000"/>
              </a:lnSpc>
              <a:spcBef>
                <a:spcPts val="0"/>
              </a:spcBef>
              <a:spcAft>
                <a:spcPts val="0"/>
              </a:spcAft>
              <a:buClr>
                <a:schemeClr val="dk1"/>
              </a:buClr>
              <a:buSzPts val="1600"/>
              <a:buFont typeface="Montserrat"/>
              <a:buChar char="●"/>
              <a:defRPr sz="2667" b="1">
                <a:solidFill>
                  <a:schemeClr val="dk1"/>
                </a:solidFill>
              </a:defRPr>
            </a:lvl4pPr>
            <a:lvl5pPr lvl="4" algn="ctr" rtl="0">
              <a:lnSpc>
                <a:spcPct val="100000"/>
              </a:lnSpc>
              <a:spcBef>
                <a:spcPts val="0"/>
              </a:spcBef>
              <a:spcAft>
                <a:spcPts val="0"/>
              </a:spcAft>
              <a:buClr>
                <a:schemeClr val="dk1"/>
              </a:buClr>
              <a:buSzPts val="1600"/>
              <a:buFont typeface="Montserrat"/>
              <a:buChar char="○"/>
              <a:defRPr sz="2667" b="1">
                <a:solidFill>
                  <a:schemeClr val="dk1"/>
                </a:solidFill>
              </a:defRPr>
            </a:lvl5pPr>
            <a:lvl6pPr lvl="5" algn="ctr" rtl="0">
              <a:lnSpc>
                <a:spcPct val="100000"/>
              </a:lnSpc>
              <a:spcBef>
                <a:spcPts val="0"/>
              </a:spcBef>
              <a:spcAft>
                <a:spcPts val="0"/>
              </a:spcAft>
              <a:buClr>
                <a:schemeClr val="dk1"/>
              </a:buClr>
              <a:buSzPts val="1600"/>
              <a:buFont typeface="Montserrat"/>
              <a:buChar char="■"/>
              <a:defRPr sz="2667" b="1">
                <a:solidFill>
                  <a:schemeClr val="dk1"/>
                </a:solidFill>
              </a:defRPr>
            </a:lvl6pPr>
            <a:lvl7pPr lvl="6" algn="ctr" rtl="0">
              <a:lnSpc>
                <a:spcPct val="100000"/>
              </a:lnSpc>
              <a:spcBef>
                <a:spcPts val="0"/>
              </a:spcBef>
              <a:spcAft>
                <a:spcPts val="0"/>
              </a:spcAft>
              <a:buClr>
                <a:schemeClr val="dk1"/>
              </a:buClr>
              <a:buSzPts val="1600"/>
              <a:buFont typeface="Montserrat"/>
              <a:buChar char="●"/>
              <a:defRPr sz="2667" b="1">
                <a:solidFill>
                  <a:schemeClr val="dk1"/>
                </a:solidFill>
              </a:defRPr>
            </a:lvl7pPr>
            <a:lvl8pPr lvl="7" algn="ctr" rtl="0">
              <a:lnSpc>
                <a:spcPct val="100000"/>
              </a:lnSpc>
              <a:spcBef>
                <a:spcPts val="0"/>
              </a:spcBef>
              <a:spcAft>
                <a:spcPts val="0"/>
              </a:spcAft>
              <a:buClr>
                <a:schemeClr val="dk1"/>
              </a:buClr>
              <a:buSzPts val="1600"/>
              <a:buFont typeface="Montserrat"/>
              <a:buChar char="○"/>
              <a:defRPr sz="2667" b="1">
                <a:solidFill>
                  <a:schemeClr val="dk1"/>
                </a:solidFill>
              </a:defRPr>
            </a:lvl8pPr>
            <a:lvl9pPr lvl="8" algn="ctr" rtl="0">
              <a:lnSpc>
                <a:spcPct val="100000"/>
              </a:lnSpc>
              <a:spcBef>
                <a:spcPts val="0"/>
              </a:spcBef>
              <a:spcAft>
                <a:spcPts val="0"/>
              </a:spcAft>
              <a:buClr>
                <a:schemeClr val="dk1"/>
              </a:buClr>
              <a:buSzPts val="1600"/>
              <a:buFont typeface="Montserrat"/>
              <a:buChar char="■"/>
              <a:defRPr sz="2667" b="1">
                <a:solidFill>
                  <a:schemeClr val="dk1"/>
                </a:solidFill>
              </a:defRPr>
            </a:lvl9pPr>
          </a:lstStyle>
          <a:p>
            <a:endParaRPr/>
          </a:p>
        </p:txBody>
      </p:sp>
      <p:sp>
        <p:nvSpPr>
          <p:cNvPr id="3152" name="Google Shape;3152;p32"/>
          <p:cNvSpPr txBox="1">
            <a:spLocks noGrp="1"/>
          </p:cNvSpPr>
          <p:nvPr>
            <p:ph type="title"/>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94423970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3153"/>
        <p:cNvGrpSpPr/>
        <p:nvPr/>
      </p:nvGrpSpPr>
      <p:grpSpPr>
        <a:xfrm>
          <a:off x="0" y="0"/>
          <a:ext cx="0" cy="0"/>
          <a:chOff x="0" y="0"/>
          <a:chExt cx="0" cy="0"/>
        </a:xfrm>
      </p:grpSpPr>
      <p:grpSp>
        <p:nvGrpSpPr>
          <p:cNvPr id="3154" name="Google Shape;3154;p33"/>
          <p:cNvGrpSpPr/>
          <p:nvPr/>
        </p:nvGrpSpPr>
        <p:grpSpPr>
          <a:xfrm>
            <a:off x="-1008166" y="-1555768"/>
            <a:ext cx="2148631" cy="8701067"/>
            <a:chOff x="-603725" y="-1166826"/>
            <a:chExt cx="1611473" cy="6525800"/>
          </a:xfrm>
        </p:grpSpPr>
        <p:sp>
          <p:nvSpPr>
            <p:cNvPr id="3155" name="Google Shape;3155;p33"/>
            <p:cNvSpPr/>
            <p:nvPr/>
          </p:nvSpPr>
          <p:spPr>
            <a:xfrm>
              <a:off x="-230027" y="164324"/>
              <a:ext cx="1237775" cy="5194650"/>
            </a:xfrm>
            <a:custGeom>
              <a:avLst/>
              <a:gdLst/>
              <a:ahLst/>
              <a:cxnLst/>
              <a:rect l="l" t="t" r="r" b="b"/>
              <a:pathLst>
                <a:path w="49511" h="207786" extrusionOk="0">
                  <a:moveTo>
                    <a:pt x="16038" y="207080"/>
                  </a:moveTo>
                  <a:cubicBezTo>
                    <a:pt x="21371" y="205179"/>
                    <a:pt x="34119" y="202770"/>
                    <a:pt x="36333" y="186265"/>
                  </a:cubicBezTo>
                  <a:cubicBezTo>
                    <a:pt x="38547" y="169760"/>
                    <a:pt x="27153" y="135112"/>
                    <a:pt x="29321" y="108048"/>
                  </a:cubicBezTo>
                  <a:cubicBezTo>
                    <a:pt x="31489" y="80984"/>
                    <a:pt x="48069" y="41528"/>
                    <a:pt x="49342" y="23883"/>
                  </a:cubicBezTo>
                  <a:cubicBezTo>
                    <a:pt x="50615" y="6238"/>
                    <a:pt x="44543" y="-4949"/>
                    <a:pt x="36957" y="2176"/>
                  </a:cubicBezTo>
                  <a:cubicBezTo>
                    <a:pt x="29371" y="9301"/>
                    <a:pt x="9860" y="42237"/>
                    <a:pt x="3827" y="66634"/>
                  </a:cubicBezTo>
                  <a:cubicBezTo>
                    <a:pt x="-2205" y="91031"/>
                    <a:pt x="677" y="126718"/>
                    <a:pt x="762" y="148558"/>
                  </a:cubicBezTo>
                  <a:cubicBezTo>
                    <a:pt x="847" y="170398"/>
                    <a:pt x="1791" y="187918"/>
                    <a:pt x="4337" y="197672"/>
                  </a:cubicBezTo>
                  <a:cubicBezTo>
                    <a:pt x="6883" y="207426"/>
                    <a:pt x="10705" y="208981"/>
                    <a:pt x="16038" y="207080"/>
                  </a:cubicBezTo>
                  <a:close/>
                </a:path>
              </a:pathLst>
            </a:custGeom>
            <a:gradFill>
              <a:gsLst>
                <a:gs pos="0">
                  <a:schemeClr val="accent3"/>
                </a:gs>
                <a:gs pos="20000">
                  <a:schemeClr val="accent6"/>
                </a:gs>
                <a:gs pos="39000">
                  <a:schemeClr val="accent4"/>
                </a:gs>
                <a:gs pos="67000">
                  <a:srgbClr val="FFD966">
                    <a:alpha val="10196"/>
                  </a:srgbClr>
                </a:gs>
                <a:gs pos="84000">
                  <a:srgbClr val="FFD966">
                    <a:alpha val="0"/>
                  </a:srgbClr>
                </a:gs>
                <a:gs pos="100000">
                  <a:srgbClr val="4949E7">
                    <a:alpha val="0"/>
                  </a:srgbClr>
                </a:gs>
              </a:gsLst>
              <a:lin ang="18900044" scaled="0"/>
            </a:gradFill>
            <a:ln>
              <a:noFill/>
            </a:ln>
          </p:spPr>
        </p:sp>
        <p:sp>
          <p:nvSpPr>
            <p:cNvPr id="3156" name="Google Shape;3156;p33"/>
            <p:cNvSpPr/>
            <p:nvPr/>
          </p:nvSpPr>
          <p:spPr>
            <a:xfrm rot="-5400000" flipH="1">
              <a:off x="-2658778" y="888226"/>
              <a:ext cx="5565459" cy="1455354"/>
            </a:xfrm>
            <a:custGeom>
              <a:avLst/>
              <a:gdLst/>
              <a:ahLst/>
              <a:cxnLst/>
              <a:rect l="l" t="t" r="r" b="b"/>
              <a:pathLst>
                <a:path w="263049" h="78988" extrusionOk="0">
                  <a:moveTo>
                    <a:pt x="26513" y="61969"/>
                  </a:moveTo>
                  <a:cubicBezTo>
                    <a:pt x="41478" y="72023"/>
                    <a:pt x="67846" y="81804"/>
                    <a:pt x="89893" y="78238"/>
                  </a:cubicBezTo>
                  <a:cubicBezTo>
                    <a:pt x="111941" y="74672"/>
                    <a:pt x="133121" y="49392"/>
                    <a:pt x="158798" y="40571"/>
                  </a:cubicBezTo>
                  <a:cubicBezTo>
                    <a:pt x="184475" y="31750"/>
                    <a:pt x="227269" y="31193"/>
                    <a:pt x="243954" y="25312"/>
                  </a:cubicBezTo>
                  <a:cubicBezTo>
                    <a:pt x="260639" y="19432"/>
                    <a:pt x="268470" y="9397"/>
                    <a:pt x="258908" y="5288"/>
                  </a:cubicBezTo>
                  <a:cubicBezTo>
                    <a:pt x="249346" y="1179"/>
                    <a:pt x="223907" y="1220"/>
                    <a:pt x="186583" y="659"/>
                  </a:cubicBezTo>
                  <a:cubicBezTo>
                    <a:pt x="149259" y="98"/>
                    <a:pt x="66042" y="-955"/>
                    <a:pt x="34962" y="1921"/>
                  </a:cubicBezTo>
                  <a:cubicBezTo>
                    <a:pt x="3883" y="4797"/>
                    <a:pt x="1514" y="7907"/>
                    <a:pt x="106" y="17915"/>
                  </a:cubicBezTo>
                  <a:cubicBezTo>
                    <a:pt x="-1302" y="27923"/>
                    <a:pt x="11549" y="51915"/>
                    <a:pt x="26513" y="61969"/>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sp>
        <p:grpSp>
          <p:nvGrpSpPr>
            <p:cNvPr id="3157" name="Google Shape;3157;p33"/>
            <p:cNvGrpSpPr/>
            <p:nvPr/>
          </p:nvGrpSpPr>
          <p:grpSpPr>
            <a:xfrm rot="8905059">
              <a:off x="210346" y="143151"/>
              <a:ext cx="132007" cy="349053"/>
              <a:chOff x="2581525" y="3787700"/>
              <a:chExt cx="105325" cy="278500"/>
            </a:xfrm>
          </p:grpSpPr>
          <p:sp>
            <p:nvSpPr>
              <p:cNvPr id="3158" name="Google Shape;3158;p3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3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3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62" name="Google Shape;3162;p33"/>
            <p:cNvSpPr/>
            <p:nvPr/>
          </p:nvSpPr>
          <p:spPr>
            <a:xfrm rot="899984">
              <a:off x="189425" y="1329170"/>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3"/>
            <p:cNvSpPr/>
            <p:nvPr/>
          </p:nvSpPr>
          <p:spPr>
            <a:xfrm rot="899984">
              <a:off x="742345" y="301879"/>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64" name="Google Shape;3164;p33"/>
            <p:cNvGrpSpPr/>
            <p:nvPr/>
          </p:nvGrpSpPr>
          <p:grpSpPr>
            <a:xfrm rot="10510856">
              <a:off x="595528" y="959825"/>
              <a:ext cx="49730" cy="239969"/>
              <a:chOff x="2785650" y="3828250"/>
              <a:chExt cx="39675" cy="191450"/>
            </a:xfrm>
          </p:grpSpPr>
          <p:sp>
            <p:nvSpPr>
              <p:cNvPr id="3165" name="Google Shape;3165;p3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3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3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8" name="Google Shape;3168;p33"/>
            <p:cNvGrpSpPr/>
            <p:nvPr/>
          </p:nvGrpSpPr>
          <p:grpSpPr>
            <a:xfrm rot="-8784073">
              <a:off x="329034" y="3601961"/>
              <a:ext cx="49729" cy="239964"/>
              <a:chOff x="2785650" y="3828250"/>
              <a:chExt cx="39675" cy="191450"/>
            </a:xfrm>
          </p:grpSpPr>
          <p:sp>
            <p:nvSpPr>
              <p:cNvPr id="3169" name="Google Shape;3169;p3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2" name="Google Shape;3172;p33"/>
            <p:cNvGrpSpPr/>
            <p:nvPr/>
          </p:nvGrpSpPr>
          <p:grpSpPr>
            <a:xfrm rot="10800000">
              <a:off x="78565" y="2747827"/>
              <a:ext cx="87641" cy="231740"/>
              <a:chOff x="2581525" y="3787700"/>
              <a:chExt cx="105325" cy="278500"/>
            </a:xfrm>
          </p:grpSpPr>
          <p:sp>
            <p:nvSpPr>
              <p:cNvPr id="3173" name="Google Shape;3173;p3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7" name="Google Shape;3177;p33"/>
            <p:cNvSpPr/>
            <p:nvPr/>
          </p:nvSpPr>
          <p:spPr>
            <a:xfrm rot="899984">
              <a:off x="444525" y="3386645"/>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178" name="Google Shape;3178;p33"/>
            <p:cNvGrpSpPr/>
            <p:nvPr/>
          </p:nvGrpSpPr>
          <p:grpSpPr>
            <a:xfrm rot="5400000">
              <a:off x="506702" y="500926"/>
              <a:ext cx="227394" cy="227394"/>
              <a:chOff x="5715100" y="2545000"/>
              <a:chExt cx="379750" cy="379750"/>
            </a:xfrm>
          </p:grpSpPr>
          <p:sp>
            <p:nvSpPr>
              <p:cNvPr id="3179" name="Google Shape;3179;p33"/>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33"/>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33"/>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3"/>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3"/>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3"/>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3"/>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3"/>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3"/>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33"/>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33"/>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3"/>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33"/>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3"/>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3"/>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3"/>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3"/>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3"/>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3"/>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3"/>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33"/>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33"/>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33"/>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33"/>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3"/>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3"/>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05" name="Google Shape;3205;p33"/>
            <p:cNvSpPr/>
            <p:nvPr/>
          </p:nvSpPr>
          <p:spPr>
            <a:xfrm rot="5400000">
              <a:off x="173282" y="3382909"/>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3"/>
            <p:cNvSpPr/>
            <p:nvPr/>
          </p:nvSpPr>
          <p:spPr>
            <a:xfrm rot="5400000">
              <a:off x="278057" y="1620784"/>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3"/>
            <p:cNvSpPr/>
            <p:nvPr/>
          </p:nvSpPr>
          <p:spPr>
            <a:xfrm rot="5400000">
              <a:off x="197082" y="882609"/>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3"/>
            <p:cNvSpPr/>
            <p:nvPr/>
          </p:nvSpPr>
          <p:spPr>
            <a:xfrm rot="5400000">
              <a:off x="501882" y="153934"/>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3"/>
            <p:cNvSpPr/>
            <p:nvPr/>
          </p:nvSpPr>
          <p:spPr>
            <a:xfrm rot="5400000">
              <a:off x="111382" y="3749609"/>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0" name="Google Shape;3210;p33"/>
          <p:cNvSpPr/>
          <p:nvPr/>
        </p:nvSpPr>
        <p:spPr>
          <a:xfrm rot="5400000" flipH="1">
            <a:off x="8707875" y="3228273"/>
            <a:ext cx="5905101" cy="1419552"/>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1" name="Google Shape;3211;p33"/>
          <p:cNvSpPr/>
          <p:nvPr/>
        </p:nvSpPr>
        <p:spPr>
          <a:xfrm rot="5400000" flipH="1">
            <a:off x="8868397" y="3383283"/>
            <a:ext cx="5771257" cy="1232333"/>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12" name="Google Shape;3212;p33"/>
          <p:cNvGrpSpPr/>
          <p:nvPr/>
        </p:nvGrpSpPr>
        <p:grpSpPr>
          <a:xfrm rot="-1894941">
            <a:off x="11832433" y="6060615"/>
            <a:ext cx="176009" cy="465404"/>
            <a:chOff x="2581525" y="3787700"/>
            <a:chExt cx="105325" cy="278500"/>
          </a:xfrm>
        </p:grpSpPr>
        <p:sp>
          <p:nvSpPr>
            <p:cNvPr id="3213" name="Google Shape;3213;p33"/>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3"/>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3"/>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3"/>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17" name="Google Shape;3217;p33"/>
          <p:cNvSpPr/>
          <p:nvPr/>
        </p:nvSpPr>
        <p:spPr>
          <a:xfrm rot="-9900016">
            <a:off x="11836993" y="4765412"/>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18" name="Google Shape;3218;p33"/>
          <p:cNvGrpSpPr/>
          <p:nvPr/>
        </p:nvGrpSpPr>
        <p:grpSpPr>
          <a:xfrm rot="-289144">
            <a:off x="11485309" y="4479894"/>
            <a:ext cx="66307" cy="319959"/>
            <a:chOff x="2785650" y="3828250"/>
            <a:chExt cx="39675" cy="191450"/>
          </a:xfrm>
        </p:grpSpPr>
        <p:sp>
          <p:nvSpPr>
            <p:cNvPr id="3219" name="Google Shape;3219;p3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3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3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2" name="Google Shape;3222;p33"/>
          <p:cNvSpPr/>
          <p:nvPr/>
        </p:nvSpPr>
        <p:spPr>
          <a:xfrm rot="5400000">
            <a:off x="11565456" y="538193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3" name="Google Shape;3223;p33"/>
          <p:cNvSpPr/>
          <p:nvPr/>
        </p:nvSpPr>
        <p:spPr>
          <a:xfrm rot="5400000">
            <a:off x="11565456" y="402843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4" name="Google Shape;3224;p33"/>
          <p:cNvSpPr/>
          <p:nvPr/>
        </p:nvSpPr>
        <p:spPr>
          <a:xfrm rot="-9900016">
            <a:off x="11925460" y="5774212"/>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5" name="Google Shape;3225;p33"/>
          <p:cNvSpPr/>
          <p:nvPr/>
        </p:nvSpPr>
        <p:spPr>
          <a:xfrm rot="5400000">
            <a:off x="11972523" y="291303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6" name="Google Shape;3226;p33"/>
          <p:cNvSpPr/>
          <p:nvPr/>
        </p:nvSpPr>
        <p:spPr>
          <a:xfrm rot="-9900016">
            <a:off x="12049832" y="4050982"/>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7" name="Google Shape;3227;p33"/>
          <p:cNvSpPr/>
          <p:nvPr/>
        </p:nvSpPr>
        <p:spPr>
          <a:xfrm rot="5400000">
            <a:off x="11640489" y="655883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28" name="Google Shape;3228;p33"/>
          <p:cNvGrpSpPr/>
          <p:nvPr/>
        </p:nvGrpSpPr>
        <p:grpSpPr>
          <a:xfrm rot="1600158">
            <a:off x="11881101" y="3397879"/>
            <a:ext cx="66308" cy="319964"/>
            <a:chOff x="2785650" y="3828250"/>
            <a:chExt cx="39675" cy="191450"/>
          </a:xfrm>
        </p:grpSpPr>
        <p:sp>
          <p:nvSpPr>
            <p:cNvPr id="3229" name="Google Shape;3229;p33"/>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3"/>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3"/>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232" name="Google Shape;3232;p33"/>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3233" name="Google Shape;3233;p33"/>
          <p:cNvSpPr txBox="1">
            <a:spLocks noGrp="1"/>
          </p:cNvSpPr>
          <p:nvPr>
            <p:ph type="title"/>
          </p:nvPr>
        </p:nvSpPr>
        <p:spPr>
          <a:xfrm>
            <a:off x="915400" y="511000"/>
            <a:ext cx="103612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34" name="Google Shape;3234;p33"/>
          <p:cNvSpPr txBox="1">
            <a:spLocks noGrp="1"/>
          </p:cNvSpPr>
          <p:nvPr>
            <p:ph type="subTitle" idx="1"/>
          </p:nvPr>
        </p:nvSpPr>
        <p:spPr>
          <a:xfrm>
            <a:off x="1522571" y="2577933"/>
            <a:ext cx="2550000" cy="70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235" name="Google Shape;3235;p33">
            <a:hlinkClick r:id="rId3" action="ppaction://hlinksldjump"/>
          </p:cNvPr>
          <p:cNvSpPr txBox="1">
            <a:spLocks noGrp="1"/>
          </p:cNvSpPr>
          <p:nvPr>
            <p:ph type="subTitle" idx="2"/>
          </p:nvPr>
        </p:nvSpPr>
        <p:spPr>
          <a:xfrm>
            <a:off x="1999763" y="2012300"/>
            <a:ext cx="2072800" cy="5900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500"/>
              <a:buFont typeface="Delius Swash Caps"/>
              <a:buNone/>
              <a:defRPr sz="26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3236" name="Google Shape;3236;p33"/>
          <p:cNvSpPr txBox="1">
            <a:spLocks noGrp="1"/>
          </p:cNvSpPr>
          <p:nvPr>
            <p:ph type="subTitle" idx="3"/>
          </p:nvPr>
        </p:nvSpPr>
        <p:spPr>
          <a:xfrm>
            <a:off x="1522571" y="4907467"/>
            <a:ext cx="2550000" cy="70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237" name="Google Shape;3237;p33">
            <a:hlinkClick r:id="" action="ppaction://noaction"/>
          </p:cNvPr>
          <p:cNvSpPr txBox="1">
            <a:spLocks noGrp="1"/>
          </p:cNvSpPr>
          <p:nvPr>
            <p:ph type="subTitle" idx="4"/>
          </p:nvPr>
        </p:nvSpPr>
        <p:spPr>
          <a:xfrm>
            <a:off x="1999771" y="4309533"/>
            <a:ext cx="2072800" cy="5900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dk1"/>
              </a:buClr>
              <a:buSzPts val="2500"/>
              <a:buFont typeface="Delius Swash Caps"/>
              <a:buNone/>
              <a:defRPr sz="26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3238" name="Google Shape;3238;p33"/>
          <p:cNvSpPr txBox="1">
            <a:spLocks noGrp="1"/>
          </p:cNvSpPr>
          <p:nvPr>
            <p:ph type="subTitle" idx="5"/>
          </p:nvPr>
        </p:nvSpPr>
        <p:spPr>
          <a:xfrm>
            <a:off x="8119429" y="2577933"/>
            <a:ext cx="25500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239" name="Google Shape;3239;p33"/>
          <p:cNvSpPr txBox="1">
            <a:spLocks noGrp="1"/>
          </p:cNvSpPr>
          <p:nvPr>
            <p:ph type="subTitle" idx="6"/>
          </p:nvPr>
        </p:nvSpPr>
        <p:spPr>
          <a:xfrm>
            <a:off x="8119429" y="4907467"/>
            <a:ext cx="2550000" cy="70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
        <p:nvSpPr>
          <p:cNvPr id="3240" name="Google Shape;3240;p33">
            <a:hlinkClick r:id="" action="ppaction://noaction"/>
          </p:cNvPr>
          <p:cNvSpPr txBox="1">
            <a:spLocks noGrp="1"/>
          </p:cNvSpPr>
          <p:nvPr>
            <p:ph type="subTitle" idx="7"/>
          </p:nvPr>
        </p:nvSpPr>
        <p:spPr>
          <a:xfrm>
            <a:off x="8119429" y="4309533"/>
            <a:ext cx="2072800" cy="590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
        <p:nvSpPr>
          <p:cNvPr id="3241" name="Google Shape;3241;p33">
            <a:hlinkClick r:id="" action="ppaction://noaction"/>
          </p:cNvPr>
          <p:cNvSpPr txBox="1">
            <a:spLocks noGrp="1"/>
          </p:cNvSpPr>
          <p:nvPr>
            <p:ph type="subTitle" idx="8"/>
          </p:nvPr>
        </p:nvSpPr>
        <p:spPr>
          <a:xfrm>
            <a:off x="8119429" y="2014545"/>
            <a:ext cx="2072800" cy="6172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2500"/>
              <a:buFont typeface="Delius Swash Caps"/>
              <a:buNone/>
              <a:defRPr sz="2667" b="1"/>
            </a:lvl1pPr>
            <a:lvl2pPr lvl="1"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2pPr>
            <a:lvl3pPr lvl="2"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3pPr>
            <a:lvl4pPr lvl="3"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4pPr>
            <a:lvl5pPr lvl="4"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5pPr>
            <a:lvl6pPr lvl="5"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6pPr>
            <a:lvl7pPr lvl="6"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7pPr>
            <a:lvl8pPr lvl="7"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8pPr>
            <a:lvl9pPr lvl="8" algn="r" rtl="0">
              <a:spcBef>
                <a:spcPts val="0"/>
              </a:spcBef>
              <a:spcAft>
                <a:spcPts val="0"/>
              </a:spcAft>
              <a:buClr>
                <a:schemeClr val="dk1"/>
              </a:buClr>
              <a:buSzPts val="2500"/>
              <a:buFont typeface="Delius Swash Caps"/>
              <a:buNone/>
              <a:defRPr sz="3333">
                <a:solidFill>
                  <a:schemeClr val="dk1"/>
                </a:solidFill>
                <a:latin typeface="Delius Swash Caps"/>
                <a:ea typeface="Delius Swash Caps"/>
                <a:cs typeface="Delius Swash Caps"/>
                <a:sym typeface="Delius Swash Caps"/>
              </a:defRPr>
            </a:lvl9pPr>
          </a:lstStyle>
          <a:p>
            <a:endParaRPr/>
          </a:p>
        </p:txBody>
      </p:sp>
    </p:spTree>
    <p:extLst>
      <p:ext uri="{BB962C8B-B14F-4D97-AF65-F5344CB8AC3E}">
        <p14:creationId xmlns:p14="http://schemas.microsoft.com/office/powerpoint/2010/main" val="326554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91510-0AD3-4DFF-9D7B-90FCA862FC6B}"/>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C5877554-D427-4AF0-BEB0-A1DDEEBBB74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7A683C31-2B94-4AE3-A123-220145E88C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6E815D2A-C062-45B4-825E-8544CD99EDBD}"/>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6" name="Footer Placeholder 5">
            <a:extLst>
              <a:ext uri="{FF2B5EF4-FFF2-40B4-BE49-F238E27FC236}">
                <a16:creationId xmlns:a16="http://schemas.microsoft.com/office/drawing/2014/main" id="{3074BF5C-3B85-47A0-A444-2081EAF40213}"/>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C28E908-9F66-4883-A4F5-81723E55E1AA}"/>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40300220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242"/>
        <p:cNvGrpSpPr/>
        <p:nvPr/>
      </p:nvGrpSpPr>
      <p:grpSpPr>
        <a:xfrm>
          <a:off x="0" y="0"/>
          <a:ext cx="0" cy="0"/>
          <a:chOff x="0" y="0"/>
          <a:chExt cx="0" cy="0"/>
        </a:xfrm>
      </p:grpSpPr>
      <p:sp>
        <p:nvSpPr>
          <p:cNvPr id="3243" name="Google Shape;3243;p34"/>
          <p:cNvSpPr txBox="1">
            <a:spLocks noGrp="1"/>
          </p:cNvSpPr>
          <p:nvPr>
            <p:ph type="body" idx="1"/>
          </p:nvPr>
        </p:nvSpPr>
        <p:spPr>
          <a:xfrm>
            <a:off x="1005667" y="1402700"/>
            <a:ext cx="5790000" cy="484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a:solidFill>
                  <a:schemeClr val="dk1"/>
                </a:solidFill>
              </a:defRPr>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3244" name="Google Shape;3244;p34"/>
          <p:cNvSpPr txBox="1">
            <a:spLocks noGrp="1"/>
          </p:cNvSpPr>
          <p:nvPr>
            <p:ph type="body" idx="2"/>
          </p:nvPr>
        </p:nvSpPr>
        <p:spPr>
          <a:xfrm>
            <a:off x="6973133" y="2349700"/>
            <a:ext cx="4006800" cy="389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dk1"/>
              </a:buClr>
              <a:buSzPts val="1400"/>
              <a:buChar char="●"/>
              <a:defRPr sz="2667" b="1"/>
            </a:lvl1pPr>
            <a:lvl2pPr marL="1219170" lvl="1" indent="-440256" rtl="0">
              <a:lnSpc>
                <a:spcPct val="100000"/>
              </a:lnSpc>
              <a:spcBef>
                <a:spcPts val="0"/>
              </a:spcBef>
              <a:spcAft>
                <a:spcPts val="0"/>
              </a:spcAft>
              <a:buClr>
                <a:schemeClr val="dk1"/>
              </a:buClr>
              <a:buSzPts val="1600"/>
              <a:buFont typeface="Montserrat"/>
              <a:buChar char="○"/>
              <a:defRPr sz="1600">
                <a:solidFill>
                  <a:schemeClr val="dk1"/>
                </a:solidFill>
              </a:defRPr>
            </a:lvl2pPr>
            <a:lvl3pPr marL="1828754" lvl="2" indent="-440256" rtl="0">
              <a:spcBef>
                <a:spcPts val="0"/>
              </a:spcBef>
              <a:spcAft>
                <a:spcPts val="0"/>
              </a:spcAft>
              <a:buClr>
                <a:schemeClr val="dk1"/>
              </a:buClr>
              <a:buSzPts val="1600"/>
              <a:buFont typeface="Montserrat"/>
              <a:buChar char="■"/>
              <a:defRPr>
                <a:solidFill>
                  <a:schemeClr val="dk1"/>
                </a:solidFill>
              </a:defRPr>
            </a:lvl3pPr>
            <a:lvl4pPr marL="2438339" lvl="3" indent="-440256" rtl="0">
              <a:spcBef>
                <a:spcPts val="0"/>
              </a:spcBef>
              <a:spcAft>
                <a:spcPts val="0"/>
              </a:spcAft>
              <a:buClr>
                <a:schemeClr val="dk1"/>
              </a:buClr>
              <a:buSzPts val="1600"/>
              <a:buFont typeface="Montserrat"/>
              <a:buChar char="●"/>
              <a:defRPr>
                <a:solidFill>
                  <a:schemeClr val="dk1"/>
                </a:solidFill>
              </a:defRPr>
            </a:lvl4pPr>
            <a:lvl5pPr marL="3047924" lvl="4" indent="-440256" rtl="0">
              <a:spcBef>
                <a:spcPts val="0"/>
              </a:spcBef>
              <a:spcAft>
                <a:spcPts val="0"/>
              </a:spcAft>
              <a:buClr>
                <a:schemeClr val="dk1"/>
              </a:buClr>
              <a:buSzPts val="1600"/>
              <a:buFont typeface="Montserrat"/>
              <a:buChar char="○"/>
              <a:defRPr>
                <a:solidFill>
                  <a:schemeClr val="dk1"/>
                </a:solidFill>
              </a:defRPr>
            </a:lvl5pPr>
            <a:lvl6pPr marL="3657509" lvl="5" indent="-440256" rtl="0">
              <a:spcBef>
                <a:spcPts val="0"/>
              </a:spcBef>
              <a:spcAft>
                <a:spcPts val="0"/>
              </a:spcAft>
              <a:buClr>
                <a:schemeClr val="dk1"/>
              </a:buClr>
              <a:buSzPts val="1600"/>
              <a:buFont typeface="Montserrat"/>
              <a:buChar char="■"/>
              <a:defRPr>
                <a:solidFill>
                  <a:schemeClr val="dk1"/>
                </a:solidFill>
              </a:defRPr>
            </a:lvl6pPr>
            <a:lvl7pPr marL="4267093" lvl="6" indent="-440256" rtl="0">
              <a:spcBef>
                <a:spcPts val="0"/>
              </a:spcBef>
              <a:spcAft>
                <a:spcPts val="0"/>
              </a:spcAft>
              <a:buClr>
                <a:schemeClr val="dk1"/>
              </a:buClr>
              <a:buSzPts val="1600"/>
              <a:buFont typeface="Montserrat"/>
              <a:buChar char="●"/>
              <a:defRPr>
                <a:solidFill>
                  <a:schemeClr val="dk1"/>
                </a:solidFill>
              </a:defRPr>
            </a:lvl7pPr>
            <a:lvl8pPr marL="4876678" lvl="7" indent="-440256" rtl="0">
              <a:spcBef>
                <a:spcPts val="0"/>
              </a:spcBef>
              <a:spcAft>
                <a:spcPts val="0"/>
              </a:spcAft>
              <a:buClr>
                <a:schemeClr val="dk1"/>
              </a:buClr>
              <a:buSzPts val="1600"/>
              <a:buFont typeface="Montserrat"/>
              <a:buChar char="○"/>
              <a:defRPr>
                <a:solidFill>
                  <a:schemeClr val="dk1"/>
                </a:solidFill>
              </a:defRPr>
            </a:lvl8pPr>
            <a:lvl9pPr marL="5486263" lvl="8" indent="-440256" rtl="0">
              <a:spcBef>
                <a:spcPts val="0"/>
              </a:spcBef>
              <a:spcAft>
                <a:spcPts val="0"/>
              </a:spcAft>
              <a:buClr>
                <a:schemeClr val="dk1"/>
              </a:buClr>
              <a:buSzPts val="1600"/>
              <a:buFont typeface="Montserrat"/>
              <a:buChar char="■"/>
              <a:defRPr>
                <a:solidFill>
                  <a:schemeClr val="dk1"/>
                </a:solidFill>
              </a:defRPr>
            </a:lvl9pPr>
          </a:lstStyle>
          <a:p>
            <a:endParaRPr/>
          </a:p>
        </p:txBody>
      </p:sp>
      <p:sp>
        <p:nvSpPr>
          <p:cNvPr id="3245" name="Google Shape;3245;p34"/>
          <p:cNvSpPr txBox="1">
            <a:spLocks noGrp="1"/>
          </p:cNvSpPr>
          <p:nvPr>
            <p:ph type="title"/>
          </p:nvPr>
        </p:nvSpPr>
        <p:spPr>
          <a:xfrm>
            <a:off x="1062217" y="511000"/>
            <a:ext cx="100676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246" name="Google Shape;3246;p34"/>
          <p:cNvSpPr/>
          <p:nvPr/>
        </p:nvSpPr>
        <p:spPr>
          <a:xfrm rot="-5400000" flipH="1">
            <a:off x="-2439599" y="2263090"/>
            <a:ext cx="5809956" cy="1080577"/>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accent3"/>
              </a:gs>
              <a:gs pos="15000">
                <a:schemeClr val="accent6"/>
              </a:gs>
              <a:gs pos="34000">
                <a:schemeClr val="accent4"/>
              </a:gs>
              <a:gs pos="58999">
                <a:srgbClr val="FFD966">
                  <a:alpha val="10196"/>
                </a:srgbClr>
              </a:gs>
              <a:gs pos="65000">
                <a:srgbClr val="FFD966">
                  <a:alpha val="0"/>
                </a:srgbClr>
              </a:gs>
              <a:gs pos="100000">
                <a:srgbClr val="4949E7">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7" name="Google Shape;3247;p34"/>
          <p:cNvSpPr/>
          <p:nvPr/>
        </p:nvSpPr>
        <p:spPr>
          <a:xfrm rot="-5400000" flipH="1">
            <a:off x="-2480271" y="2324024"/>
            <a:ext cx="5771257" cy="941427"/>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19000">
                <a:srgbClr val="4949E7">
                  <a:alpha val="0"/>
                </a:srgbClr>
              </a:gs>
              <a:gs pos="71000">
                <a:schemeClr val="lt2"/>
              </a:gs>
              <a:gs pos="100000">
                <a:srgbClr val="050A10"/>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8" name="Google Shape;3248;p34"/>
          <p:cNvSpPr/>
          <p:nvPr/>
        </p:nvSpPr>
        <p:spPr>
          <a:xfrm rot="5400000">
            <a:off x="8431431" y="3107796"/>
            <a:ext cx="6537132" cy="1140339"/>
          </a:xfrm>
          <a:custGeom>
            <a:avLst/>
            <a:gdLst/>
            <a:ahLst/>
            <a:cxnLst/>
            <a:rect l="l" t="t" r="r" b="b"/>
            <a:pathLst>
              <a:path w="75275" h="10869" extrusionOk="0">
                <a:moveTo>
                  <a:pt x="1" y="0"/>
                </a:moveTo>
                <a:cubicBezTo>
                  <a:pt x="9530" y="0"/>
                  <a:pt x="24740" y="10868"/>
                  <a:pt x="40464" y="10868"/>
                </a:cubicBezTo>
                <a:cubicBezTo>
                  <a:pt x="42299" y="10868"/>
                  <a:pt x="44142" y="10720"/>
                  <a:pt x="45983" y="10389"/>
                </a:cubicBezTo>
                <a:cubicBezTo>
                  <a:pt x="57549" y="8289"/>
                  <a:pt x="62785" y="0"/>
                  <a:pt x="75275" y="0"/>
                </a:cubicBezTo>
                <a:close/>
              </a:path>
            </a:pathLst>
          </a:custGeom>
          <a:gradFill>
            <a:gsLst>
              <a:gs pos="0">
                <a:schemeClr val="accent3"/>
              </a:gs>
              <a:gs pos="15000">
                <a:schemeClr val="accent6"/>
              </a:gs>
              <a:gs pos="34000">
                <a:schemeClr val="accent4"/>
              </a:gs>
              <a:gs pos="58999">
                <a:srgbClr val="FFD966">
                  <a:alpha val="10196"/>
                </a:srgbClr>
              </a:gs>
              <a:gs pos="65000">
                <a:srgbClr val="FFD966">
                  <a:alpha val="0"/>
                </a:srgbClr>
              </a:gs>
              <a:gs pos="100000">
                <a:srgbClr val="4949E7">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9" name="Google Shape;3249;p34"/>
          <p:cNvGrpSpPr/>
          <p:nvPr/>
        </p:nvGrpSpPr>
        <p:grpSpPr>
          <a:xfrm rot="8905059">
            <a:off x="18870" y="268169"/>
            <a:ext cx="176009" cy="465404"/>
            <a:chOff x="2581525" y="3787700"/>
            <a:chExt cx="105325" cy="278500"/>
          </a:xfrm>
        </p:grpSpPr>
        <p:sp>
          <p:nvSpPr>
            <p:cNvPr id="3250" name="Google Shape;3250;p34"/>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4"/>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4"/>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4"/>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54" name="Google Shape;3254;p34"/>
          <p:cNvSpPr/>
          <p:nvPr/>
        </p:nvSpPr>
        <p:spPr>
          <a:xfrm rot="899984">
            <a:off x="-9025" y="1300427"/>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55" name="Google Shape;3255;p34"/>
          <p:cNvSpPr/>
          <p:nvPr/>
        </p:nvSpPr>
        <p:spPr>
          <a:xfrm rot="899984">
            <a:off x="205121" y="2773673"/>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56" name="Google Shape;3256;p34"/>
          <p:cNvGrpSpPr/>
          <p:nvPr/>
        </p:nvGrpSpPr>
        <p:grpSpPr>
          <a:xfrm rot="10510856">
            <a:off x="551112" y="1849034"/>
            <a:ext cx="66307" cy="319959"/>
            <a:chOff x="2785650" y="3828250"/>
            <a:chExt cx="39675" cy="191450"/>
          </a:xfrm>
        </p:grpSpPr>
        <p:sp>
          <p:nvSpPr>
            <p:cNvPr id="3257" name="Google Shape;3257;p34"/>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4"/>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4"/>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60" name="Google Shape;3260;p34"/>
          <p:cNvSpPr/>
          <p:nvPr/>
        </p:nvSpPr>
        <p:spPr>
          <a:xfrm rot="-9900016">
            <a:off x="-62571" y="3689401"/>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1" name="Google Shape;3261;p34"/>
          <p:cNvSpPr/>
          <p:nvPr/>
        </p:nvSpPr>
        <p:spPr>
          <a:xfrm rot="5400000">
            <a:off x="63275" y="825509"/>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2" name="Google Shape;3262;p34"/>
          <p:cNvSpPr/>
          <p:nvPr/>
        </p:nvSpPr>
        <p:spPr>
          <a:xfrm rot="5400000">
            <a:off x="-30541" y="302072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3" name="Google Shape;3263;p34"/>
          <p:cNvSpPr/>
          <p:nvPr/>
        </p:nvSpPr>
        <p:spPr>
          <a:xfrm rot="5400000">
            <a:off x="310141" y="15704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4" name="Google Shape;3264;p34"/>
          <p:cNvSpPr/>
          <p:nvPr/>
        </p:nvSpPr>
        <p:spPr>
          <a:xfrm rot="5400000">
            <a:off x="-30559" y="2357043"/>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5" name="Google Shape;3265;p34"/>
          <p:cNvSpPr/>
          <p:nvPr/>
        </p:nvSpPr>
        <p:spPr>
          <a:xfrm rot="899984">
            <a:off x="331676" y="1248327"/>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66" name="Google Shape;3266;p34"/>
          <p:cNvSpPr/>
          <p:nvPr/>
        </p:nvSpPr>
        <p:spPr>
          <a:xfrm rot="5400000">
            <a:off x="540659" y="2681476"/>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67" name="Google Shape;3267;p34"/>
          <p:cNvGrpSpPr/>
          <p:nvPr/>
        </p:nvGrpSpPr>
        <p:grpSpPr>
          <a:xfrm rot="5400000">
            <a:off x="65005" y="1537500"/>
            <a:ext cx="324416" cy="294203"/>
            <a:chOff x="4832775" y="4525200"/>
            <a:chExt cx="362125" cy="328400"/>
          </a:xfrm>
        </p:grpSpPr>
        <p:sp>
          <p:nvSpPr>
            <p:cNvPr id="3268" name="Google Shape;3268;p34"/>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4"/>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4"/>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4"/>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4"/>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4"/>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34"/>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34"/>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34"/>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34"/>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4"/>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34"/>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34"/>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34"/>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4"/>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83" name="Google Shape;3283;p34"/>
          <p:cNvSpPr/>
          <p:nvPr/>
        </p:nvSpPr>
        <p:spPr>
          <a:xfrm rot="5400000">
            <a:off x="8538097" y="3185440"/>
            <a:ext cx="6488956" cy="936872"/>
          </a:xfrm>
          <a:custGeom>
            <a:avLst/>
            <a:gdLst/>
            <a:ahLst/>
            <a:cxnLst/>
            <a:rect l="l" t="t" r="r" b="b"/>
            <a:pathLst>
              <a:path w="75275" h="10869" extrusionOk="0">
                <a:moveTo>
                  <a:pt x="1" y="0"/>
                </a:moveTo>
                <a:cubicBezTo>
                  <a:pt x="9530" y="0"/>
                  <a:pt x="24740" y="10868"/>
                  <a:pt x="40464" y="10868"/>
                </a:cubicBezTo>
                <a:cubicBezTo>
                  <a:pt x="42299" y="10868"/>
                  <a:pt x="44142" y="10720"/>
                  <a:pt x="45983" y="10389"/>
                </a:cubicBezTo>
                <a:cubicBezTo>
                  <a:pt x="57549" y="8289"/>
                  <a:pt x="62785" y="0"/>
                  <a:pt x="75275"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4" name="Google Shape;3284;p34"/>
          <p:cNvSpPr/>
          <p:nvPr/>
        </p:nvSpPr>
        <p:spPr>
          <a:xfrm rot="5400000">
            <a:off x="11897851" y="509841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85" name="Google Shape;3285;p34"/>
          <p:cNvSpPr/>
          <p:nvPr/>
        </p:nvSpPr>
        <p:spPr>
          <a:xfrm rot="-9900016">
            <a:off x="11992422" y="3455173"/>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86" name="Google Shape;3286;p34"/>
          <p:cNvGrpSpPr/>
          <p:nvPr/>
        </p:nvGrpSpPr>
        <p:grpSpPr>
          <a:xfrm rot="-289144">
            <a:off x="11644233" y="4254418"/>
            <a:ext cx="66307" cy="319959"/>
            <a:chOff x="2785650" y="3828250"/>
            <a:chExt cx="39675" cy="191450"/>
          </a:xfrm>
        </p:grpSpPr>
        <p:sp>
          <p:nvSpPr>
            <p:cNvPr id="3287" name="Google Shape;3287;p34"/>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4"/>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4"/>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0" name="Google Shape;3290;p34"/>
          <p:cNvSpPr/>
          <p:nvPr/>
        </p:nvSpPr>
        <p:spPr>
          <a:xfrm rot="-9900016">
            <a:off x="11862250" y="4667453"/>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91" name="Google Shape;3291;p34"/>
          <p:cNvGrpSpPr/>
          <p:nvPr/>
        </p:nvGrpSpPr>
        <p:grpSpPr>
          <a:xfrm rot="1858390">
            <a:off x="11832689" y="2463519"/>
            <a:ext cx="176007" cy="465396"/>
            <a:chOff x="2581525" y="3787700"/>
            <a:chExt cx="105325" cy="278500"/>
          </a:xfrm>
        </p:grpSpPr>
        <p:sp>
          <p:nvSpPr>
            <p:cNvPr id="3292" name="Google Shape;3292;p34"/>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4"/>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4"/>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4"/>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6" name="Google Shape;3296;p34"/>
          <p:cNvSpPr/>
          <p:nvPr/>
        </p:nvSpPr>
        <p:spPr>
          <a:xfrm rot="5400000">
            <a:off x="11596251" y="358077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7" name="Google Shape;3297;p34"/>
          <p:cNvSpPr/>
          <p:nvPr/>
        </p:nvSpPr>
        <p:spPr>
          <a:xfrm rot="5400000">
            <a:off x="11999451" y="187261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98" name="Google Shape;3298;p34"/>
          <p:cNvSpPr/>
          <p:nvPr/>
        </p:nvSpPr>
        <p:spPr>
          <a:xfrm rot="5400000">
            <a:off x="11926451" y="4063377"/>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299" name="Google Shape;3299;p34"/>
          <p:cNvPicPr preferRelativeResize="0"/>
          <p:nvPr/>
        </p:nvPicPr>
        <p:blipFill>
          <a:blip r:embed="rId2">
            <a:alphaModFix amt="25000"/>
          </a:blip>
          <a:stretch>
            <a:fillRect/>
          </a:stretch>
        </p:blipFill>
        <p:spPr>
          <a:xfrm>
            <a:off x="0" y="1"/>
            <a:ext cx="12192000" cy="6910401"/>
          </a:xfrm>
          <a:prstGeom prst="rect">
            <a:avLst/>
          </a:prstGeom>
          <a:noFill/>
          <a:ln>
            <a:noFill/>
          </a:ln>
        </p:spPr>
      </p:pic>
    </p:spTree>
    <p:extLst>
      <p:ext uri="{BB962C8B-B14F-4D97-AF65-F5344CB8AC3E}">
        <p14:creationId xmlns:p14="http://schemas.microsoft.com/office/powerpoint/2010/main" val="20019432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300"/>
        <p:cNvGrpSpPr/>
        <p:nvPr/>
      </p:nvGrpSpPr>
      <p:grpSpPr>
        <a:xfrm>
          <a:off x="0" y="0"/>
          <a:ext cx="0" cy="0"/>
          <a:chOff x="0" y="0"/>
          <a:chExt cx="0" cy="0"/>
        </a:xfrm>
      </p:grpSpPr>
      <p:sp>
        <p:nvSpPr>
          <p:cNvPr id="3301" name="Google Shape;3301;p35"/>
          <p:cNvSpPr/>
          <p:nvPr/>
        </p:nvSpPr>
        <p:spPr>
          <a:xfrm rot="5277762" flipH="1">
            <a:off x="5663135" y="596143"/>
            <a:ext cx="6979196" cy="5626180"/>
          </a:xfrm>
          <a:prstGeom prst="flowChartDocument">
            <a:avLst/>
          </a:pr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2" name="Google Shape;3302;p35"/>
          <p:cNvSpPr/>
          <p:nvPr/>
        </p:nvSpPr>
        <p:spPr>
          <a:xfrm rot="5400000" flipH="1">
            <a:off x="5949924" y="615924"/>
            <a:ext cx="6858000" cy="5626152"/>
          </a:xfrm>
          <a:prstGeom prst="flowChartDocument">
            <a:avLst/>
          </a:prstGeom>
          <a:gradFill>
            <a:gsLst>
              <a:gs pos="0">
                <a:schemeClr val="dk1"/>
              </a:gs>
              <a:gs pos="28000">
                <a:schemeClr val="accent1"/>
              </a:gs>
              <a:gs pos="50000">
                <a:srgbClr val="4949E7">
                  <a:alpha val="50196"/>
                </a:srgbClr>
              </a:gs>
              <a:gs pos="80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03" name="Google Shape;3303;p35"/>
          <p:cNvSpPr/>
          <p:nvPr/>
        </p:nvSpPr>
        <p:spPr>
          <a:xfrm rot="-5400000" flipH="1">
            <a:off x="7218513" y="2146453"/>
            <a:ext cx="7119947" cy="2827040"/>
          </a:xfrm>
          <a:custGeom>
            <a:avLst/>
            <a:gdLst/>
            <a:ahLst/>
            <a:cxnLst/>
            <a:rect l="l" t="t" r="r" b="b"/>
            <a:pathLst>
              <a:path w="44409" h="17633" extrusionOk="0">
                <a:moveTo>
                  <a:pt x="32337" y="1"/>
                </a:moveTo>
                <a:cubicBezTo>
                  <a:pt x="28980" y="1"/>
                  <a:pt x="26275" y="2133"/>
                  <a:pt x="24131" y="4591"/>
                </a:cubicBezTo>
                <a:cubicBezTo>
                  <a:pt x="22572" y="6375"/>
                  <a:pt x="21242" y="8129"/>
                  <a:pt x="19220" y="9424"/>
                </a:cubicBezTo>
                <a:cubicBezTo>
                  <a:pt x="17770" y="10355"/>
                  <a:pt x="15921" y="10758"/>
                  <a:pt x="14215" y="10758"/>
                </a:cubicBezTo>
                <a:cubicBezTo>
                  <a:pt x="13447" y="10758"/>
                  <a:pt x="12707" y="10676"/>
                  <a:pt x="12046" y="10524"/>
                </a:cubicBezTo>
                <a:cubicBezTo>
                  <a:pt x="10841" y="10248"/>
                  <a:pt x="9600" y="10039"/>
                  <a:pt x="8361" y="10039"/>
                </a:cubicBezTo>
                <a:cubicBezTo>
                  <a:pt x="7716" y="10039"/>
                  <a:pt x="7073" y="10096"/>
                  <a:pt x="6436" y="10228"/>
                </a:cubicBezTo>
                <a:cubicBezTo>
                  <a:pt x="4822" y="10567"/>
                  <a:pt x="3259" y="11648"/>
                  <a:pt x="2197" y="12916"/>
                </a:cubicBezTo>
                <a:cubicBezTo>
                  <a:pt x="1100" y="14226"/>
                  <a:pt x="354" y="15964"/>
                  <a:pt x="0" y="17633"/>
                </a:cubicBezTo>
                <a:lnTo>
                  <a:pt x="43387" y="17574"/>
                </a:lnTo>
                <a:cubicBezTo>
                  <a:pt x="43387" y="17574"/>
                  <a:pt x="44409" y="15451"/>
                  <a:pt x="42262" y="9047"/>
                </a:cubicBezTo>
                <a:cubicBezTo>
                  <a:pt x="41695" y="7359"/>
                  <a:pt x="40932" y="5718"/>
                  <a:pt x="39887" y="4272"/>
                </a:cubicBezTo>
                <a:cubicBezTo>
                  <a:pt x="38235" y="1985"/>
                  <a:pt x="35796" y="232"/>
                  <a:pt x="32919" y="22"/>
                </a:cubicBezTo>
                <a:cubicBezTo>
                  <a:pt x="32723" y="8"/>
                  <a:pt x="32529" y="1"/>
                  <a:pt x="32337" y="1"/>
                </a:cubicBezTo>
                <a:close/>
              </a:path>
            </a:pathLst>
          </a:custGeom>
          <a:gradFill>
            <a:gsLst>
              <a:gs pos="0">
                <a:srgbClr val="4949E7">
                  <a:alpha val="0"/>
                  <a:alpha val="40180"/>
                </a:srgbClr>
              </a:gs>
              <a:gs pos="19000">
                <a:srgbClr val="4949E7">
                  <a:alpha val="0"/>
                  <a:alpha val="40180"/>
                </a:srgbClr>
              </a:gs>
              <a:gs pos="71000">
                <a:schemeClr val="lt2">
                  <a:alpha val="40180"/>
                </a:schemeClr>
              </a:gs>
              <a:gs pos="100000">
                <a:srgbClr val="050A10">
                  <a:alpha val="40180"/>
                </a:srgbClr>
              </a:gs>
            </a:gsLst>
            <a:lin ang="10800025"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04" name="Google Shape;3304;p35"/>
          <p:cNvGrpSpPr/>
          <p:nvPr/>
        </p:nvGrpSpPr>
        <p:grpSpPr>
          <a:xfrm rot="2700000">
            <a:off x="6882801" y="4017839"/>
            <a:ext cx="2151889" cy="1319504"/>
            <a:chOff x="5586400" y="3049600"/>
            <a:chExt cx="691350" cy="423925"/>
          </a:xfrm>
        </p:grpSpPr>
        <p:sp>
          <p:nvSpPr>
            <p:cNvPr id="3305" name="Google Shape;3305;p35"/>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1161" y="1956"/>
                    <a:pt x="18961" y="2891"/>
                    <a:pt x="16759" y="3826"/>
                  </a:cubicBezTo>
                  <a:cubicBezTo>
                    <a:pt x="16627" y="3882"/>
                    <a:pt x="16488" y="3941"/>
                    <a:pt x="16386" y="4040"/>
                  </a:cubicBezTo>
                  <a:cubicBezTo>
                    <a:pt x="16154" y="4263"/>
                    <a:pt x="16248" y="4574"/>
                    <a:pt x="16575" y="4574"/>
                  </a:cubicBezTo>
                  <a:cubicBezTo>
                    <a:pt x="16586" y="4574"/>
                    <a:pt x="16598" y="4574"/>
                    <a:pt x="16610" y="4573"/>
                  </a:cubicBezTo>
                  <a:cubicBezTo>
                    <a:pt x="16762" y="4564"/>
                    <a:pt x="16900" y="4481"/>
                    <a:pt x="17032" y="4402"/>
                  </a:cubicBezTo>
                  <a:cubicBezTo>
                    <a:pt x="18217" y="3698"/>
                    <a:pt x="19363" y="3058"/>
                    <a:pt x="20611" y="2505"/>
                  </a:cubicBezTo>
                  <a:cubicBezTo>
                    <a:pt x="21954" y="1912"/>
                    <a:pt x="23291" y="1307"/>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616" y="14886"/>
                    <a:pt x="3068" y="13971"/>
                    <a:pt x="3529" y="13638"/>
                  </a:cubicBezTo>
                  <a:cubicBezTo>
                    <a:pt x="4460" y="12963"/>
                    <a:pt x="5386" y="12284"/>
                    <a:pt x="6325" y="11623"/>
                  </a:cubicBezTo>
                  <a:cubicBezTo>
                    <a:pt x="8168" y="10319"/>
                    <a:pt x="10062" y="9071"/>
                    <a:pt x="12069" y="8034"/>
                  </a:cubicBezTo>
                  <a:cubicBezTo>
                    <a:pt x="12175" y="7978"/>
                    <a:pt x="12118" y="7809"/>
                    <a:pt x="12016" y="7809"/>
                  </a:cubicBezTo>
                  <a:cubicBezTo>
                    <a:pt x="12004" y="7809"/>
                    <a:pt x="11991" y="7811"/>
                    <a:pt x="11978" y="7816"/>
                  </a:cubicBezTo>
                  <a:cubicBezTo>
                    <a:pt x="9788" y="8633"/>
                    <a:pt x="7802" y="9819"/>
                    <a:pt x="5925" y="11194"/>
                  </a:cubicBezTo>
                  <a:cubicBezTo>
                    <a:pt x="4112" y="12528"/>
                    <a:pt x="2330" y="13937"/>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35"/>
            <p:cNvSpPr/>
            <p:nvPr/>
          </p:nvSpPr>
          <p:spPr>
            <a:xfrm>
              <a:off x="5775850" y="3064800"/>
              <a:ext cx="343925" cy="343875"/>
            </a:xfrm>
            <a:custGeom>
              <a:avLst/>
              <a:gdLst/>
              <a:ahLst/>
              <a:cxnLst/>
              <a:rect l="l" t="t" r="r" b="b"/>
              <a:pathLst>
                <a:path w="13757" h="13755" extrusionOk="0">
                  <a:moveTo>
                    <a:pt x="6879" y="1"/>
                  </a:moveTo>
                  <a:cubicBezTo>
                    <a:pt x="3079" y="1"/>
                    <a:pt x="1" y="3079"/>
                    <a:pt x="1" y="6880"/>
                  </a:cubicBezTo>
                  <a:cubicBezTo>
                    <a:pt x="1" y="10676"/>
                    <a:pt x="3079" y="13754"/>
                    <a:pt x="6879" y="13754"/>
                  </a:cubicBezTo>
                  <a:cubicBezTo>
                    <a:pt x="10675" y="13754"/>
                    <a:pt x="13757" y="10676"/>
                    <a:pt x="13757" y="6880"/>
                  </a:cubicBezTo>
                  <a:cubicBezTo>
                    <a:pt x="13757" y="3079"/>
                    <a:pt x="10675" y="1"/>
                    <a:pt x="6879" y="1"/>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35"/>
            <p:cNvSpPr/>
            <p:nvPr/>
          </p:nvSpPr>
          <p:spPr>
            <a:xfrm>
              <a:off x="5843850" y="3235200"/>
              <a:ext cx="103175" cy="29150"/>
            </a:xfrm>
            <a:custGeom>
              <a:avLst/>
              <a:gdLst/>
              <a:ahLst/>
              <a:cxnLst/>
              <a:rect l="l" t="t" r="r" b="b"/>
              <a:pathLst>
                <a:path w="4127" h="1166" extrusionOk="0">
                  <a:moveTo>
                    <a:pt x="4126" y="0"/>
                  </a:moveTo>
                  <a:lnTo>
                    <a:pt x="4126" y="0"/>
                  </a:lnTo>
                  <a:cubicBezTo>
                    <a:pt x="3128" y="79"/>
                    <a:pt x="2124" y="109"/>
                    <a:pt x="1127" y="139"/>
                  </a:cubicBezTo>
                  <a:cubicBezTo>
                    <a:pt x="616" y="415"/>
                    <a:pt x="116" y="682"/>
                    <a:pt x="1" y="1166"/>
                  </a:cubicBezTo>
                  <a:cubicBezTo>
                    <a:pt x="234" y="1123"/>
                    <a:pt x="464" y="1077"/>
                    <a:pt x="698" y="1024"/>
                  </a:cubicBezTo>
                  <a:cubicBezTo>
                    <a:pt x="1406" y="866"/>
                    <a:pt x="2118" y="689"/>
                    <a:pt x="2819" y="498"/>
                  </a:cubicBezTo>
                  <a:cubicBezTo>
                    <a:pt x="3267" y="376"/>
                    <a:pt x="3721" y="228"/>
                    <a:pt x="4126"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35"/>
            <p:cNvSpPr/>
            <p:nvPr/>
          </p:nvSpPr>
          <p:spPr>
            <a:xfrm>
              <a:off x="5957800" y="3088425"/>
              <a:ext cx="149325" cy="172975"/>
            </a:xfrm>
            <a:custGeom>
              <a:avLst/>
              <a:gdLst/>
              <a:ahLst/>
              <a:cxnLst/>
              <a:rect l="l" t="t" r="r" b="b"/>
              <a:pathLst>
                <a:path w="5973" h="6919" extrusionOk="0">
                  <a:moveTo>
                    <a:pt x="3068" y="1"/>
                  </a:moveTo>
                  <a:cubicBezTo>
                    <a:pt x="3006" y="63"/>
                    <a:pt x="2950" y="139"/>
                    <a:pt x="2907" y="235"/>
                  </a:cubicBezTo>
                  <a:cubicBezTo>
                    <a:pt x="2693" y="692"/>
                    <a:pt x="2982" y="827"/>
                    <a:pt x="3022" y="1233"/>
                  </a:cubicBezTo>
                  <a:cubicBezTo>
                    <a:pt x="3078" y="1838"/>
                    <a:pt x="2416" y="1690"/>
                    <a:pt x="2235" y="2128"/>
                  </a:cubicBezTo>
                  <a:cubicBezTo>
                    <a:pt x="2192" y="2230"/>
                    <a:pt x="2189" y="2329"/>
                    <a:pt x="2205" y="2418"/>
                  </a:cubicBezTo>
                  <a:cubicBezTo>
                    <a:pt x="2175" y="2421"/>
                    <a:pt x="2145" y="2422"/>
                    <a:pt x="2114" y="2422"/>
                  </a:cubicBezTo>
                  <a:cubicBezTo>
                    <a:pt x="1763" y="2422"/>
                    <a:pt x="1401" y="2242"/>
                    <a:pt x="1031" y="2242"/>
                  </a:cubicBezTo>
                  <a:cubicBezTo>
                    <a:pt x="936" y="2242"/>
                    <a:pt x="842" y="2253"/>
                    <a:pt x="747" y="2283"/>
                  </a:cubicBezTo>
                  <a:cubicBezTo>
                    <a:pt x="351" y="2405"/>
                    <a:pt x="88" y="2642"/>
                    <a:pt x="29" y="3053"/>
                  </a:cubicBezTo>
                  <a:cubicBezTo>
                    <a:pt x="0" y="3244"/>
                    <a:pt x="123" y="3387"/>
                    <a:pt x="288" y="3387"/>
                  </a:cubicBezTo>
                  <a:cubicBezTo>
                    <a:pt x="331" y="3387"/>
                    <a:pt x="377" y="3377"/>
                    <a:pt x="424" y="3356"/>
                  </a:cubicBezTo>
                  <a:cubicBezTo>
                    <a:pt x="507" y="3319"/>
                    <a:pt x="587" y="3303"/>
                    <a:pt x="662" y="3303"/>
                  </a:cubicBezTo>
                  <a:cubicBezTo>
                    <a:pt x="1275" y="3303"/>
                    <a:pt x="1619" y="4381"/>
                    <a:pt x="977" y="4634"/>
                  </a:cubicBezTo>
                  <a:cubicBezTo>
                    <a:pt x="862" y="4680"/>
                    <a:pt x="727" y="4650"/>
                    <a:pt x="611" y="4710"/>
                  </a:cubicBezTo>
                  <a:cubicBezTo>
                    <a:pt x="283" y="4874"/>
                    <a:pt x="187" y="5200"/>
                    <a:pt x="213" y="5535"/>
                  </a:cubicBezTo>
                  <a:cubicBezTo>
                    <a:pt x="226" y="5682"/>
                    <a:pt x="332" y="5829"/>
                    <a:pt x="490" y="5829"/>
                  </a:cubicBezTo>
                  <a:cubicBezTo>
                    <a:pt x="496" y="5829"/>
                    <a:pt x="501" y="5829"/>
                    <a:pt x="506" y="5829"/>
                  </a:cubicBezTo>
                  <a:cubicBezTo>
                    <a:pt x="533" y="5827"/>
                    <a:pt x="559" y="5827"/>
                    <a:pt x="583" y="5827"/>
                  </a:cubicBezTo>
                  <a:cubicBezTo>
                    <a:pt x="1238" y="5827"/>
                    <a:pt x="889" y="6295"/>
                    <a:pt x="543" y="6695"/>
                  </a:cubicBezTo>
                  <a:cubicBezTo>
                    <a:pt x="480" y="6771"/>
                    <a:pt x="477" y="6853"/>
                    <a:pt x="509" y="6918"/>
                  </a:cubicBezTo>
                  <a:cubicBezTo>
                    <a:pt x="1178" y="6731"/>
                    <a:pt x="1678" y="6435"/>
                    <a:pt x="2107" y="6089"/>
                  </a:cubicBezTo>
                  <a:cubicBezTo>
                    <a:pt x="2344" y="5740"/>
                    <a:pt x="2518" y="5338"/>
                    <a:pt x="2640" y="4947"/>
                  </a:cubicBezTo>
                  <a:cubicBezTo>
                    <a:pt x="2686" y="4808"/>
                    <a:pt x="3275" y="3636"/>
                    <a:pt x="3467" y="3524"/>
                  </a:cubicBezTo>
                  <a:cubicBezTo>
                    <a:pt x="3604" y="3445"/>
                    <a:pt x="3774" y="3418"/>
                    <a:pt x="3960" y="3418"/>
                  </a:cubicBezTo>
                  <a:cubicBezTo>
                    <a:pt x="4208" y="3418"/>
                    <a:pt x="4486" y="3467"/>
                    <a:pt x="4757" y="3505"/>
                  </a:cubicBezTo>
                  <a:cubicBezTo>
                    <a:pt x="5064" y="3234"/>
                    <a:pt x="5360" y="2944"/>
                    <a:pt x="5623" y="2631"/>
                  </a:cubicBezTo>
                  <a:cubicBezTo>
                    <a:pt x="5752" y="2865"/>
                    <a:pt x="5863" y="3109"/>
                    <a:pt x="5965" y="3359"/>
                  </a:cubicBezTo>
                  <a:cubicBezTo>
                    <a:pt x="5969" y="3356"/>
                    <a:pt x="5972" y="3356"/>
                    <a:pt x="5972" y="3353"/>
                  </a:cubicBezTo>
                  <a:cubicBezTo>
                    <a:pt x="5403" y="1940"/>
                    <a:pt x="4372" y="765"/>
                    <a:pt x="3068"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35"/>
            <p:cNvSpPr/>
            <p:nvPr/>
          </p:nvSpPr>
          <p:spPr>
            <a:xfrm>
              <a:off x="5831925" y="3172400"/>
              <a:ext cx="287125" cy="132375"/>
            </a:xfrm>
            <a:custGeom>
              <a:avLst/>
              <a:gdLst/>
              <a:ahLst/>
              <a:cxnLst/>
              <a:rect l="l" t="t" r="r" b="b"/>
              <a:pathLst>
                <a:path w="11485" h="5295" extrusionOk="0">
                  <a:moveTo>
                    <a:pt x="11000" y="0"/>
                  </a:moveTo>
                  <a:cubicBezTo>
                    <a:pt x="10869" y="70"/>
                    <a:pt x="10728" y="126"/>
                    <a:pt x="10573" y="161"/>
                  </a:cubicBezTo>
                  <a:cubicBezTo>
                    <a:pt x="10485" y="181"/>
                    <a:pt x="10390" y="189"/>
                    <a:pt x="10290" y="189"/>
                  </a:cubicBezTo>
                  <a:cubicBezTo>
                    <a:pt x="10133" y="189"/>
                    <a:pt x="9965" y="170"/>
                    <a:pt x="9792" y="146"/>
                  </a:cubicBezTo>
                  <a:cubicBezTo>
                    <a:pt x="9654" y="267"/>
                    <a:pt x="9512" y="386"/>
                    <a:pt x="9368" y="501"/>
                  </a:cubicBezTo>
                  <a:cubicBezTo>
                    <a:pt x="8491" y="1199"/>
                    <a:pt x="7955" y="2062"/>
                    <a:pt x="7142" y="2730"/>
                  </a:cubicBezTo>
                  <a:cubicBezTo>
                    <a:pt x="6822" y="3197"/>
                    <a:pt x="6384" y="3570"/>
                    <a:pt x="5772" y="3668"/>
                  </a:cubicBezTo>
                  <a:cubicBezTo>
                    <a:pt x="5759" y="3670"/>
                    <a:pt x="5746" y="3671"/>
                    <a:pt x="5733" y="3671"/>
                  </a:cubicBezTo>
                  <a:cubicBezTo>
                    <a:pt x="5646" y="3671"/>
                    <a:pt x="5576" y="3623"/>
                    <a:pt x="5544" y="3559"/>
                  </a:cubicBezTo>
                  <a:cubicBezTo>
                    <a:pt x="5117" y="3678"/>
                    <a:pt x="4623" y="3757"/>
                    <a:pt x="4037" y="3773"/>
                  </a:cubicBezTo>
                  <a:cubicBezTo>
                    <a:pt x="2881" y="3813"/>
                    <a:pt x="1830" y="4485"/>
                    <a:pt x="724" y="4821"/>
                  </a:cubicBezTo>
                  <a:cubicBezTo>
                    <a:pt x="668" y="4837"/>
                    <a:pt x="613" y="4854"/>
                    <a:pt x="560" y="4873"/>
                  </a:cubicBezTo>
                  <a:cubicBezTo>
                    <a:pt x="504" y="4933"/>
                    <a:pt x="425" y="4975"/>
                    <a:pt x="320" y="4989"/>
                  </a:cubicBezTo>
                  <a:cubicBezTo>
                    <a:pt x="131" y="5009"/>
                    <a:pt x="40" y="5133"/>
                    <a:pt x="0" y="5295"/>
                  </a:cubicBezTo>
                  <a:cubicBezTo>
                    <a:pt x="797" y="5255"/>
                    <a:pt x="1590" y="5156"/>
                    <a:pt x="2374" y="5077"/>
                  </a:cubicBezTo>
                  <a:cubicBezTo>
                    <a:pt x="3230" y="4989"/>
                    <a:pt x="4070" y="4863"/>
                    <a:pt x="4912" y="4679"/>
                  </a:cubicBezTo>
                  <a:cubicBezTo>
                    <a:pt x="5696" y="4508"/>
                    <a:pt x="6674" y="4606"/>
                    <a:pt x="7441" y="4373"/>
                  </a:cubicBezTo>
                  <a:cubicBezTo>
                    <a:pt x="8933" y="3915"/>
                    <a:pt x="10111" y="2884"/>
                    <a:pt x="11412" y="2038"/>
                  </a:cubicBezTo>
                  <a:cubicBezTo>
                    <a:pt x="11435" y="2022"/>
                    <a:pt x="11459" y="2006"/>
                    <a:pt x="11485" y="1989"/>
                  </a:cubicBezTo>
                  <a:cubicBezTo>
                    <a:pt x="11425" y="1287"/>
                    <a:pt x="11254" y="623"/>
                    <a:pt x="1100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35"/>
            <p:cNvSpPr/>
            <p:nvPr/>
          </p:nvSpPr>
          <p:spPr>
            <a:xfrm>
              <a:off x="5970525" y="3240625"/>
              <a:ext cx="39950" cy="23575"/>
            </a:xfrm>
            <a:custGeom>
              <a:avLst/>
              <a:gdLst/>
              <a:ahLst/>
              <a:cxnLst/>
              <a:rect l="l" t="t" r="r" b="b"/>
              <a:pathLst>
                <a:path w="1598" h="943" extrusionOk="0">
                  <a:moveTo>
                    <a:pt x="1598" y="1"/>
                  </a:moveTo>
                  <a:lnTo>
                    <a:pt x="1598" y="1"/>
                  </a:lnTo>
                  <a:cubicBezTo>
                    <a:pt x="1169" y="347"/>
                    <a:pt x="669" y="643"/>
                    <a:pt x="0" y="830"/>
                  </a:cubicBezTo>
                  <a:cubicBezTo>
                    <a:pt x="32" y="894"/>
                    <a:pt x="102" y="942"/>
                    <a:pt x="189" y="942"/>
                  </a:cubicBezTo>
                  <a:cubicBezTo>
                    <a:pt x="202" y="942"/>
                    <a:pt x="215" y="941"/>
                    <a:pt x="228" y="939"/>
                  </a:cubicBezTo>
                  <a:cubicBezTo>
                    <a:pt x="840" y="841"/>
                    <a:pt x="1278" y="468"/>
                    <a:pt x="159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35"/>
            <p:cNvSpPr/>
            <p:nvPr/>
          </p:nvSpPr>
          <p:spPr>
            <a:xfrm>
              <a:off x="6076700" y="3154200"/>
              <a:ext cx="30250" cy="22925"/>
            </a:xfrm>
            <a:custGeom>
              <a:avLst/>
              <a:gdLst/>
              <a:ahLst/>
              <a:cxnLst/>
              <a:rect l="l" t="t" r="r" b="b"/>
              <a:pathLst>
                <a:path w="1210" h="917" extrusionOk="0">
                  <a:moveTo>
                    <a:pt x="867" y="0"/>
                  </a:moveTo>
                  <a:cubicBezTo>
                    <a:pt x="604" y="313"/>
                    <a:pt x="308" y="603"/>
                    <a:pt x="1" y="874"/>
                  </a:cubicBezTo>
                  <a:cubicBezTo>
                    <a:pt x="174" y="898"/>
                    <a:pt x="342" y="917"/>
                    <a:pt x="499" y="917"/>
                  </a:cubicBezTo>
                  <a:cubicBezTo>
                    <a:pt x="599" y="917"/>
                    <a:pt x="694" y="909"/>
                    <a:pt x="782" y="889"/>
                  </a:cubicBezTo>
                  <a:cubicBezTo>
                    <a:pt x="937" y="854"/>
                    <a:pt x="1078" y="798"/>
                    <a:pt x="1209" y="728"/>
                  </a:cubicBezTo>
                  <a:cubicBezTo>
                    <a:pt x="1107" y="478"/>
                    <a:pt x="996" y="234"/>
                    <a:pt x="867"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35"/>
            <p:cNvSpPr/>
            <p:nvPr/>
          </p:nvSpPr>
          <p:spPr>
            <a:xfrm>
              <a:off x="5835775" y="3366925"/>
              <a:ext cx="6625" cy="5450"/>
            </a:xfrm>
            <a:custGeom>
              <a:avLst/>
              <a:gdLst/>
              <a:ahLst/>
              <a:cxnLst/>
              <a:rect l="l" t="t" r="r" b="b"/>
              <a:pathLst>
                <a:path w="265" h="218" extrusionOk="0">
                  <a:moveTo>
                    <a:pt x="1" y="0"/>
                  </a:moveTo>
                  <a:cubicBezTo>
                    <a:pt x="87" y="76"/>
                    <a:pt x="175" y="148"/>
                    <a:pt x="264" y="217"/>
                  </a:cubicBezTo>
                  <a:cubicBezTo>
                    <a:pt x="175" y="144"/>
                    <a:pt x="87" y="76"/>
                    <a:pt x="1"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35"/>
            <p:cNvSpPr/>
            <p:nvPr/>
          </p:nvSpPr>
          <p:spPr>
            <a:xfrm>
              <a:off x="5812175" y="3342125"/>
              <a:ext cx="1650" cy="2075"/>
            </a:xfrm>
            <a:custGeom>
              <a:avLst/>
              <a:gdLst/>
              <a:ahLst/>
              <a:cxnLst/>
              <a:rect l="l" t="t" r="r" b="b"/>
              <a:pathLst>
                <a:path w="66" h="83" extrusionOk="0">
                  <a:moveTo>
                    <a:pt x="66" y="83"/>
                  </a:moveTo>
                  <a:cubicBezTo>
                    <a:pt x="46" y="57"/>
                    <a:pt x="23" y="27"/>
                    <a:pt x="0" y="1"/>
                  </a:cubicBezTo>
                  <a:cubicBezTo>
                    <a:pt x="23" y="27"/>
                    <a:pt x="46" y="57"/>
                    <a:pt x="66"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35"/>
            <p:cNvSpPr/>
            <p:nvPr/>
          </p:nvSpPr>
          <p:spPr>
            <a:xfrm>
              <a:off x="5932175" y="3407900"/>
              <a:ext cx="15650" cy="775"/>
            </a:xfrm>
            <a:custGeom>
              <a:avLst/>
              <a:gdLst/>
              <a:ahLst/>
              <a:cxnLst/>
              <a:rect l="l" t="t" r="r" b="b"/>
              <a:pathLst>
                <a:path w="626" h="31" extrusionOk="0">
                  <a:moveTo>
                    <a:pt x="626" y="30"/>
                  </a:moveTo>
                  <a:cubicBezTo>
                    <a:pt x="416" y="30"/>
                    <a:pt x="208" y="20"/>
                    <a:pt x="1" y="0"/>
                  </a:cubicBezTo>
                  <a:cubicBezTo>
                    <a:pt x="208" y="20"/>
                    <a:pt x="416" y="30"/>
                    <a:pt x="626" y="3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35"/>
            <p:cNvSpPr/>
            <p:nvPr/>
          </p:nvSpPr>
          <p:spPr>
            <a:xfrm>
              <a:off x="5832575" y="3232725"/>
              <a:ext cx="287200" cy="175950"/>
            </a:xfrm>
            <a:custGeom>
              <a:avLst/>
              <a:gdLst/>
              <a:ahLst/>
              <a:cxnLst/>
              <a:rect l="l" t="t" r="r" b="b"/>
              <a:pathLst>
                <a:path w="11488" h="7038" extrusionOk="0">
                  <a:moveTo>
                    <a:pt x="11478" y="1"/>
                  </a:moveTo>
                  <a:cubicBezTo>
                    <a:pt x="11320" y="103"/>
                    <a:pt x="11165" y="208"/>
                    <a:pt x="11007" y="307"/>
                  </a:cubicBezTo>
                  <a:cubicBezTo>
                    <a:pt x="9661" y="1143"/>
                    <a:pt x="8667" y="2398"/>
                    <a:pt x="7119" y="2773"/>
                  </a:cubicBezTo>
                  <a:cubicBezTo>
                    <a:pt x="6934" y="2819"/>
                    <a:pt x="6726" y="2835"/>
                    <a:pt x="6505" y="2835"/>
                  </a:cubicBezTo>
                  <a:cubicBezTo>
                    <a:pt x="5954" y="2835"/>
                    <a:pt x="5325" y="2733"/>
                    <a:pt x="4781" y="2733"/>
                  </a:cubicBezTo>
                  <a:cubicBezTo>
                    <a:pt x="4595" y="2733"/>
                    <a:pt x="4420" y="2745"/>
                    <a:pt x="4261" y="2777"/>
                  </a:cubicBezTo>
                  <a:cubicBezTo>
                    <a:pt x="3408" y="2944"/>
                    <a:pt x="2019" y="3422"/>
                    <a:pt x="1160" y="3521"/>
                  </a:cubicBezTo>
                  <a:cubicBezTo>
                    <a:pt x="995" y="3539"/>
                    <a:pt x="843" y="3547"/>
                    <a:pt x="698" y="3547"/>
                  </a:cubicBezTo>
                  <a:cubicBezTo>
                    <a:pt x="448" y="3547"/>
                    <a:pt x="222" y="3523"/>
                    <a:pt x="0" y="3488"/>
                  </a:cubicBezTo>
                  <a:lnTo>
                    <a:pt x="0" y="3488"/>
                  </a:lnTo>
                  <a:cubicBezTo>
                    <a:pt x="17" y="3550"/>
                    <a:pt x="34" y="3606"/>
                    <a:pt x="46" y="3646"/>
                  </a:cubicBezTo>
                  <a:cubicBezTo>
                    <a:pt x="128" y="3853"/>
                    <a:pt x="247" y="4041"/>
                    <a:pt x="343" y="4238"/>
                  </a:cubicBezTo>
                  <a:cubicBezTo>
                    <a:pt x="464" y="4485"/>
                    <a:pt x="606" y="4762"/>
                    <a:pt x="619" y="5042"/>
                  </a:cubicBezTo>
                  <a:cubicBezTo>
                    <a:pt x="629" y="5305"/>
                    <a:pt x="560" y="5483"/>
                    <a:pt x="425" y="5608"/>
                  </a:cubicBezTo>
                  <a:cubicBezTo>
                    <a:pt x="1251" y="6247"/>
                    <a:pt x="2226" y="6702"/>
                    <a:pt x="3293" y="6909"/>
                  </a:cubicBezTo>
                  <a:cubicBezTo>
                    <a:pt x="3286" y="6899"/>
                    <a:pt x="3277" y="6886"/>
                    <a:pt x="3270" y="6875"/>
                  </a:cubicBezTo>
                  <a:cubicBezTo>
                    <a:pt x="3247" y="6869"/>
                    <a:pt x="3207" y="6856"/>
                    <a:pt x="3151" y="6836"/>
                  </a:cubicBezTo>
                  <a:cubicBezTo>
                    <a:pt x="3145" y="6849"/>
                    <a:pt x="3138" y="6863"/>
                    <a:pt x="3135" y="6875"/>
                  </a:cubicBezTo>
                  <a:cubicBezTo>
                    <a:pt x="2891" y="6823"/>
                    <a:pt x="2651" y="6754"/>
                    <a:pt x="2417" y="6675"/>
                  </a:cubicBezTo>
                  <a:cubicBezTo>
                    <a:pt x="2417" y="6672"/>
                    <a:pt x="2414" y="6668"/>
                    <a:pt x="2414" y="6665"/>
                  </a:cubicBezTo>
                  <a:cubicBezTo>
                    <a:pt x="2417" y="6316"/>
                    <a:pt x="2479" y="5816"/>
                    <a:pt x="2795" y="5595"/>
                  </a:cubicBezTo>
                  <a:cubicBezTo>
                    <a:pt x="2889" y="5530"/>
                    <a:pt x="2977" y="5502"/>
                    <a:pt x="3062" y="5502"/>
                  </a:cubicBezTo>
                  <a:cubicBezTo>
                    <a:pt x="3277" y="5502"/>
                    <a:pt x="3467" y="5681"/>
                    <a:pt x="3652" y="5848"/>
                  </a:cubicBezTo>
                  <a:cubicBezTo>
                    <a:pt x="4079" y="6243"/>
                    <a:pt x="4419" y="6678"/>
                    <a:pt x="4870" y="7024"/>
                  </a:cubicBezTo>
                  <a:cubicBezTo>
                    <a:pt x="4784" y="7027"/>
                    <a:pt x="4699" y="7037"/>
                    <a:pt x="4610" y="7037"/>
                  </a:cubicBezTo>
                  <a:cubicBezTo>
                    <a:pt x="8410" y="7037"/>
                    <a:pt x="11488" y="3959"/>
                    <a:pt x="11488" y="163"/>
                  </a:cubicBezTo>
                  <a:cubicBezTo>
                    <a:pt x="11488" y="106"/>
                    <a:pt x="11482" y="53"/>
                    <a:pt x="11478"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35"/>
            <p:cNvSpPr/>
            <p:nvPr/>
          </p:nvSpPr>
          <p:spPr>
            <a:xfrm>
              <a:off x="5805900" y="3333575"/>
              <a:ext cx="600" cy="825"/>
            </a:xfrm>
            <a:custGeom>
              <a:avLst/>
              <a:gdLst/>
              <a:ahLst/>
              <a:cxnLst/>
              <a:rect l="l" t="t" r="r" b="b"/>
              <a:pathLst>
                <a:path w="24" h="33" extrusionOk="0">
                  <a:moveTo>
                    <a:pt x="23" y="33"/>
                  </a:moveTo>
                  <a:cubicBezTo>
                    <a:pt x="17" y="24"/>
                    <a:pt x="7" y="10"/>
                    <a:pt x="1" y="1"/>
                  </a:cubicBezTo>
                  <a:cubicBezTo>
                    <a:pt x="7" y="10"/>
                    <a:pt x="17" y="24"/>
                    <a:pt x="23" y="3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35"/>
            <p:cNvSpPr/>
            <p:nvPr/>
          </p:nvSpPr>
          <p:spPr>
            <a:xfrm>
              <a:off x="5818825" y="3350125"/>
              <a:ext cx="2500" cy="2900"/>
            </a:xfrm>
            <a:custGeom>
              <a:avLst/>
              <a:gdLst/>
              <a:ahLst/>
              <a:cxnLst/>
              <a:rect l="l" t="t" r="r" b="b"/>
              <a:pathLst>
                <a:path w="100" h="116" extrusionOk="0">
                  <a:moveTo>
                    <a:pt x="99" y="115"/>
                  </a:moveTo>
                  <a:cubicBezTo>
                    <a:pt x="66" y="76"/>
                    <a:pt x="34" y="40"/>
                    <a:pt x="0" y="0"/>
                  </a:cubicBezTo>
                  <a:cubicBezTo>
                    <a:pt x="34" y="40"/>
                    <a:pt x="66" y="76"/>
                    <a:pt x="99" y="115"/>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35"/>
            <p:cNvSpPr/>
            <p:nvPr/>
          </p:nvSpPr>
          <p:spPr>
            <a:xfrm>
              <a:off x="5915625" y="3405500"/>
              <a:ext cx="13925" cy="2075"/>
            </a:xfrm>
            <a:custGeom>
              <a:avLst/>
              <a:gdLst/>
              <a:ahLst/>
              <a:cxnLst/>
              <a:rect l="l" t="t" r="r" b="b"/>
              <a:pathLst>
                <a:path w="557" h="83" extrusionOk="0">
                  <a:moveTo>
                    <a:pt x="557" y="83"/>
                  </a:moveTo>
                  <a:cubicBezTo>
                    <a:pt x="369" y="63"/>
                    <a:pt x="181" y="37"/>
                    <a:pt x="0" y="1"/>
                  </a:cubicBezTo>
                  <a:cubicBezTo>
                    <a:pt x="181" y="37"/>
                    <a:pt x="369" y="63"/>
                    <a:pt x="557" y="83"/>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35"/>
            <p:cNvSpPr/>
            <p:nvPr/>
          </p:nvSpPr>
          <p:spPr>
            <a:xfrm>
              <a:off x="5825525" y="3357300"/>
              <a:ext cx="9450" cy="8900"/>
            </a:xfrm>
            <a:custGeom>
              <a:avLst/>
              <a:gdLst/>
              <a:ahLst/>
              <a:cxnLst/>
              <a:rect l="l" t="t" r="r" b="b"/>
              <a:pathLst>
                <a:path w="378" h="356" extrusionOk="0">
                  <a:moveTo>
                    <a:pt x="0" y="0"/>
                  </a:moveTo>
                  <a:cubicBezTo>
                    <a:pt x="122" y="122"/>
                    <a:pt x="246" y="243"/>
                    <a:pt x="378" y="355"/>
                  </a:cubicBezTo>
                  <a:cubicBezTo>
                    <a:pt x="246" y="240"/>
                    <a:pt x="122" y="122"/>
                    <a:pt x="0" y="0"/>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35"/>
            <p:cNvSpPr/>
            <p:nvPr/>
          </p:nvSpPr>
          <p:spPr>
            <a:xfrm>
              <a:off x="5929525" y="3407575"/>
              <a:ext cx="2675" cy="350"/>
            </a:xfrm>
            <a:custGeom>
              <a:avLst/>
              <a:gdLst/>
              <a:ahLst/>
              <a:cxnLst/>
              <a:rect l="l" t="t" r="r" b="b"/>
              <a:pathLst>
                <a:path w="107" h="14" extrusionOk="0">
                  <a:moveTo>
                    <a:pt x="107" y="13"/>
                  </a:moveTo>
                  <a:cubicBezTo>
                    <a:pt x="70" y="10"/>
                    <a:pt x="37" y="7"/>
                    <a:pt x="1" y="0"/>
                  </a:cubicBezTo>
                  <a:cubicBezTo>
                    <a:pt x="37" y="7"/>
                    <a:pt x="70" y="10"/>
                    <a:pt x="107" y="13"/>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35"/>
            <p:cNvSpPr/>
            <p:nvPr/>
          </p:nvSpPr>
          <p:spPr>
            <a:xfrm>
              <a:off x="5914900" y="3405425"/>
              <a:ext cx="750" cy="100"/>
            </a:xfrm>
            <a:custGeom>
              <a:avLst/>
              <a:gdLst/>
              <a:ahLst/>
              <a:cxnLst/>
              <a:rect l="l" t="t" r="r" b="b"/>
              <a:pathLst>
                <a:path w="30" h="4" extrusionOk="0">
                  <a:moveTo>
                    <a:pt x="0" y="1"/>
                  </a:moveTo>
                  <a:cubicBezTo>
                    <a:pt x="10" y="4"/>
                    <a:pt x="20" y="4"/>
                    <a:pt x="29" y="4"/>
                  </a:cubicBezTo>
                  <a:cubicBezTo>
                    <a:pt x="20" y="4"/>
                    <a:pt x="10" y="1"/>
                    <a:pt x="0" y="1"/>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35"/>
            <p:cNvSpPr/>
            <p:nvPr/>
          </p:nvSpPr>
          <p:spPr>
            <a:xfrm>
              <a:off x="5892900" y="3370275"/>
              <a:ext cx="61425" cy="38400"/>
            </a:xfrm>
            <a:custGeom>
              <a:avLst/>
              <a:gdLst/>
              <a:ahLst/>
              <a:cxnLst/>
              <a:rect l="l" t="t" r="r" b="b"/>
              <a:pathLst>
                <a:path w="2457" h="1536" extrusionOk="0">
                  <a:moveTo>
                    <a:pt x="649" y="0"/>
                  </a:moveTo>
                  <a:cubicBezTo>
                    <a:pt x="564" y="0"/>
                    <a:pt x="476" y="28"/>
                    <a:pt x="382" y="93"/>
                  </a:cubicBezTo>
                  <a:cubicBezTo>
                    <a:pt x="66" y="314"/>
                    <a:pt x="4" y="814"/>
                    <a:pt x="1" y="1163"/>
                  </a:cubicBezTo>
                  <a:cubicBezTo>
                    <a:pt x="1" y="1166"/>
                    <a:pt x="4" y="1170"/>
                    <a:pt x="4" y="1173"/>
                  </a:cubicBezTo>
                  <a:cubicBezTo>
                    <a:pt x="238" y="1252"/>
                    <a:pt x="478" y="1321"/>
                    <a:pt x="722" y="1373"/>
                  </a:cubicBezTo>
                  <a:cubicBezTo>
                    <a:pt x="725" y="1361"/>
                    <a:pt x="732" y="1347"/>
                    <a:pt x="738" y="1334"/>
                  </a:cubicBezTo>
                  <a:cubicBezTo>
                    <a:pt x="794" y="1354"/>
                    <a:pt x="834" y="1367"/>
                    <a:pt x="857" y="1373"/>
                  </a:cubicBezTo>
                  <a:cubicBezTo>
                    <a:pt x="864" y="1384"/>
                    <a:pt x="873" y="1397"/>
                    <a:pt x="880" y="1407"/>
                  </a:cubicBezTo>
                  <a:cubicBezTo>
                    <a:pt x="890" y="1407"/>
                    <a:pt x="900" y="1410"/>
                    <a:pt x="909" y="1410"/>
                  </a:cubicBezTo>
                  <a:cubicBezTo>
                    <a:pt x="1090" y="1446"/>
                    <a:pt x="1278" y="1472"/>
                    <a:pt x="1466" y="1492"/>
                  </a:cubicBezTo>
                  <a:cubicBezTo>
                    <a:pt x="1502" y="1499"/>
                    <a:pt x="1535" y="1502"/>
                    <a:pt x="1572" y="1505"/>
                  </a:cubicBezTo>
                  <a:cubicBezTo>
                    <a:pt x="1779" y="1525"/>
                    <a:pt x="1987" y="1535"/>
                    <a:pt x="2197" y="1535"/>
                  </a:cubicBezTo>
                  <a:cubicBezTo>
                    <a:pt x="2286" y="1535"/>
                    <a:pt x="2371" y="1525"/>
                    <a:pt x="2457" y="1522"/>
                  </a:cubicBezTo>
                  <a:cubicBezTo>
                    <a:pt x="2006" y="1176"/>
                    <a:pt x="1666" y="741"/>
                    <a:pt x="1239" y="346"/>
                  </a:cubicBezTo>
                  <a:cubicBezTo>
                    <a:pt x="1054" y="179"/>
                    <a:pt x="864" y="0"/>
                    <a:pt x="649" y="0"/>
                  </a:cubicBezTo>
                  <a:close/>
                </a:path>
              </a:pathLst>
            </a:custGeom>
            <a:solidFill>
              <a:srgbClr val="2D2D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35"/>
            <p:cNvSpPr/>
            <p:nvPr/>
          </p:nvSpPr>
          <p:spPr>
            <a:xfrm>
              <a:off x="5834950" y="3366175"/>
              <a:ext cx="850" cy="750"/>
            </a:xfrm>
            <a:custGeom>
              <a:avLst/>
              <a:gdLst/>
              <a:ahLst/>
              <a:cxnLst/>
              <a:rect l="l" t="t" r="r" b="b"/>
              <a:pathLst>
                <a:path w="34" h="30" extrusionOk="0">
                  <a:moveTo>
                    <a:pt x="33" y="30"/>
                  </a:moveTo>
                  <a:cubicBezTo>
                    <a:pt x="21" y="20"/>
                    <a:pt x="10" y="10"/>
                    <a:pt x="1" y="0"/>
                  </a:cubicBezTo>
                  <a:cubicBezTo>
                    <a:pt x="10" y="10"/>
                    <a:pt x="21" y="20"/>
                    <a:pt x="33" y="3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35"/>
            <p:cNvSpPr/>
            <p:nvPr/>
          </p:nvSpPr>
          <p:spPr>
            <a:xfrm>
              <a:off x="5842375" y="3372350"/>
              <a:ext cx="825" cy="575"/>
            </a:xfrm>
            <a:custGeom>
              <a:avLst/>
              <a:gdLst/>
              <a:ahLst/>
              <a:cxnLst/>
              <a:rect l="l" t="t" r="r" b="b"/>
              <a:pathLst>
                <a:path w="33" h="23" extrusionOk="0">
                  <a:moveTo>
                    <a:pt x="1" y="0"/>
                  </a:moveTo>
                  <a:cubicBezTo>
                    <a:pt x="10" y="7"/>
                    <a:pt x="20" y="17"/>
                    <a:pt x="30" y="23"/>
                  </a:cubicBezTo>
                  <a:lnTo>
                    <a:pt x="33" y="23"/>
                  </a:lnTo>
                  <a:cubicBezTo>
                    <a:pt x="20" y="17"/>
                    <a:pt x="10" y="7"/>
                    <a:pt x="1"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35"/>
            <p:cNvSpPr/>
            <p:nvPr/>
          </p:nvSpPr>
          <p:spPr>
            <a:xfrm>
              <a:off x="5821300" y="3353000"/>
              <a:ext cx="4225" cy="4300"/>
            </a:xfrm>
            <a:custGeom>
              <a:avLst/>
              <a:gdLst/>
              <a:ahLst/>
              <a:cxnLst/>
              <a:rect l="l" t="t" r="r" b="b"/>
              <a:pathLst>
                <a:path w="169" h="172" extrusionOk="0">
                  <a:moveTo>
                    <a:pt x="0" y="0"/>
                  </a:moveTo>
                  <a:lnTo>
                    <a:pt x="0" y="0"/>
                  </a:lnTo>
                  <a:cubicBezTo>
                    <a:pt x="56" y="60"/>
                    <a:pt x="112" y="116"/>
                    <a:pt x="168" y="172"/>
                  </a:cubicBezTo>
                  <a:cubicBezTo>
                    <a:pt x="112" y="116"/>
                    <a:pt x="56" y="57"/>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35"/>
            <p:cNvSpPr/>
            <p:nvPr/>
          </p:nvSpPr>
          <p:spPr>
            <a:xfrm>
              <a:off x="5813800" y="3344175"/>
              <a:ext cx="5050" cy="5975"/>
            </a:xfrm>
            <a:custGeom>
              <a:avLst/>
              <a:gdLst/>
              <a:ahLst/>
              <a:cxnLst/>
              <a:rect l="l" t="t" r="r" b="b"/>
              <a:pathLst>
                <a:path w="202" h="239" extrusionOk="0">
                  <a:moveTo>
                    <a:pt x="201" y="238"/>
                  </a:moveTo>
                  <a:cubicBezTo>
                    <a:pt x="136" y="162"/>
                    <a:pt x="66" y="83"/>
                    <a:pt x="1" y="1"/>
                  </a:cubicBezTo>
                  <a:cubicBezTo>
                    <a:pt x="66" y="83"/>
                    <a:pt x="136" y="162"/>
                    <a:pt x="201" y="238"/>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35"/>
            <p:cNvSpPr/>
            <p:nvPr/>
          </p:nvSpPr>
          <p:spPr>
            <a:xfrm>
              <a:off x="5806475" y="3334400"/>
              <a:ext cx="5725" cy="7750"/>
            </a:xfrm>
            <a:custGeom>
              <a:avLst/>
              <a:gdLst/>
              <a:ahLst/>
              <a:cxnLst/>
              <a:rect l="l" t="t" r="r" b="b"/>
              <a:pathLst>
                <a:path w="229" h="310" extrusionOk="0">
                  <a:moveTo>
                    <a:pt x="0" y="0"/>
                  </a:moveTo>
                  <a:cubicBezTo>
                    <a:pt x="73" y="106"/>
                    <a:pt x="152" y="208"/>
                    <a:pt x="228" y="310"/>
                  </a:cubicBezTo>
                  <a:cubicBezTo>
                    <a:pt x="152" y="208"/>
                    <a:pt x="76" y="106"/>
                    <a:pt x="0" y="0"/>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35"/>
            <p:cNvSpPr/>
            <p:nvPr/>
          </p:nvSpPr>
          <p:spPr>
            <a:xfrm>
              <a:off x="5775850" y="3133425"/>
              <a:ext cx="129100" cy="200175"/>
            </a:xfrm>
            <a:custGeom>
              <a:avLst/>
              <a:gdLst/>
              <a:ahLst/>
              <a:cxnLst/>
              <a:rect l="l" t="t" r="r" b="b"/>
              <a:pathLst>
                <a:path w="5164" h="8007" extrusionOk="0">
                  <a:moveTo>
                    <a:pt x="2027" y="0"/>
                  </a:moveTo>
                  <a:cubicBezTo>
                    <a:pt x="1802" y="0"/>
                    <a:pt x="1580" y="35"/>
                    <a:pt x="1354" y="104"/>
                  </a:cubicBezTo>
                  <a:cubicBezTo>
                    <a:pt x="1350" y="88"/>
                    <a:pt x="1350" y="71"/>
                    <a:pt x="1347" y="58"/>
                  </a:cubicBezTo>
                  <a:cubicBezTo>
                    <a:pt x="505" y="1197"/>
                    <a:pt x="1" y="2606"/>
                    <a:pt x="1" y="4135"/>
                  </a:cubicBezTo>
                  <a:cubicBezTo>
                    <a:pt x="1" y="5520"/>
                    <a:pt x="415" y="6811"/>
                    <a:pt x="1125" y="7891"/>
                  </a:cubicBezTo>
                  <a:lnTo>
                    <a:pt x="1125" y="7891"/>
                  </a:lnTo>
                  <a:cubicBezTo>
                    <a:pt x="982" y="7672"/>
                    <a:pt x="852" y="7444"/>
                    <a:pt x="735" y="7209"/>
                  </a:cubicBezTo>
                  <a:lnTo>
                    <a:pt x="735" y="7209"/>
                  </a:lnTo>
                  <a:cubicBezTo>
                    <a:pt x="1347" y="7262"/>
                    <a:pt x="1798" y="7387"/>
                    <a:pt x="2269" y="7460"/>
                  </a:cubicBezTo>
                  <a:cubicBezTo>
                    <a:pt x="2227" y="7285"/>
                    <a:pt x="2197" y="7045"/>
                    <a:pt x="2243" y="6854"/>
                  </a:cubicBezTo>
                  <a:lnTo>
                    <a:pt x="2243" y="6854"/>
                  </a:lnTo>
                  <a:cubicBezTo>
                    <a:pt x="2015" y="6865"/>
                    <a:pt x="1787" y="6872"/>
                    <a:pt x="1559" y="6872"/>
                  </a:cubicBezTo>
                  <a:cubicBezTo>
                    <a:pt x="1378" y="6872"/>
                    <a:pt x="1197" y="6867"/>
                    <a:pt x="1018" y="6857"/>
                  </a:cubicBezTo>
                  <a:cubicBezTo>
                    <a:pt x="1621" y="6778"/>
                    <a:pt x="2216" y="6607"/>
                    <a:pt x="2803" y="6432"/>
                  </a:cubicBezTo>
                  <a:cubicBezTo>
                    <a:pt x="2882" y="6337"/>
                    <a:pt x="2905" y="6202"/>
                    <a:pt x="2842" y="6060"/>
                  </a:cubicBezTo>
                  <a:cubicBezTo>
                    <a:pt x="2694" y="5728"/>
                    <a:pt x="2668" y="5458"/>
                    <a:pt x="2721" y="5237"/>
                  </a:cubicBezTo>
                  <a:lnTo>
                    <a:pt x="2721" y="5237"/>
                  </a:lnTo>
                  <a:cubicBezTo>
                    <a:pt x="1874" y="5395"/>
                    <a:pt x="1022" y="5504"/>
                    <a:pt x="165" y="5577"/>
                  </a:cubicBezTo>
                  <a:cubicBezTo>
                    <a:pt x="76" y="5174"/>
                    <a:pt x="24" y="4760"/>
                    <a:pt x="11" y="4335"/>
                  </a:cubicBezTo>
                  <a:cubicBezTo>
                    <a:pt x="517" y="4285"/>
                    <a:pt x="1045" y="4302"/>
                    <a:pt x="1548" y="4282"/>
                  </a:cubicBezTo>
                  <a:cubicBezTo>
                    <a:pt x="2207" y="4259"/>
                    <a:pt x="2868" y="4240"/>
                    <a:pt x="3527" y="4220"/>
                  </a:cubicBezTo>
                  <a:cubicBezTo>
                    <a:pt x="3632" y="4217"/>
                    <a:pt x="3741" y="4214"/>
                    <a:pt x="3847" y="4210"/>
                  </a:cubicBezTo>
                  <a:cubicBezTo>
                    <a:pt x="4344" y="3943"/>
                    <a:pt x="4851" y="3667"/>
                    <a:pt x="5025" y="3176"/>
                  </a:cubicBezTo>
                  <a:cubicBezTo>
                    <a:pt x="5163" y="2778"/>
                    <a:pt x="5091" y="2155"/>
                    <a:pt x="4630" y="2096"/>
                  </a:cubicBezTo>
                  <a:cubicBezTo>
                    <a:pt x="4620" y="2017"/>
                    <a:pt x="4590" y="1935"/>
                    <a:pt x="4535" y="1863"/>
                  </a:cubicBezTo>
                  <a:cubicBezTo>
                    <a:pt x="4483" y="1793"/>
                    <a:pt x="4410" y="1749"/>
                    <a:pt x="4332" y="1749"/>
                  </a:cubicBezTo>
                  <a:cubicBezTo>
                    <a:pt x="4295" y="1749"/>
                    <a:pt x="4257" y="1759"/>
                    <a:pt x="4219" y="1780"/>
                  </a:cubicBezTo>
                  <a:cubicBezTo>
                    <a:pt x="3967" y="1919"/>
                    <a:pt x="3662" y="2033"/>
                    <a:pt x="3363" y="2033"/>
                  </a:cubicBezTo>
                  <a:cubicBezTo>
                    <a:pt x="3181" y="2033"/>
                    <a:pt x="3001" y="1990"/>
                    <a:pt x="2836" y="1886"/>
                  </a:cubicBezTo>
                  <a:cubicBezTo>
                    <a:pt x="2378" y="1599"/>
                    <a:pt x="2279" y="898"/>
                    <a:pt x="2780" y="588"/>
                  </a:cubicBezTo>
                  <a:cubicBezTo>
                    <a:pt x="2974" y="466"/>
                    <a:pt x="2941" y="164"/>
                    <a:pt x="2713" y="100"/>
                  </a:cubicBezTo>
                  <a:cubicBezTo>
                    <a:pt x="2477" y="34"/>
                    <a:pt x="2250" y="0"/>
                    <a:pt x="2027" y="0"/>
                  </a:cubicBezTo>
                  <a:close/>
                  <a:moveTo>
                    <a:pt x="1125" y="7891"/>
                  </a:moveTo>
                  <a:lnTo>
                    <a:pt x="1125" y="7891"/>
                  </a:lnTo>
                  <a:cubicBezTo>
                    <a:pt x="1150" y="7930"/>
                    <a:pt x="1176" y="7968"/>
                    <a:pt x="1203" y="8007"/>
                  </a:cubicBezTo>
                  <a:cubicBezTo>
                    <a:pt x="1176" y="7968"/>
                    <a:pt x="1150" y="7930"/>
                    <a:pt x="1125" y="789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35"/>
            <p:cNvSpPr/>
            <p:nvPr/>
          </p:nvSpPr>
          <p:spPr>
            <a:xfrm>
              <a:off x="5776100" y="3238650"/>
              <a:ext cx="95925" cy="34200"/>
            </a:xfrm>
            <a:custGeom>
              <a:avLst/>
              <a:gdLst/>
              <a:ahLst/>
              <a:cxnLst/>
              <a:rect l="l" t="t" r="r" b="b"/>
              <a:pathLst>
                <a:path w="3837" h="1368" extrusionOk="0">
                  <a:moveTo>
                    <a:pt x="3837" y="1"/>
                  </a:moveTo>
                  <a:lnTo>
                    <a:pt x="3837" y="1"/>
                  </a:lnTo>
                  <a:cubicBezTo>
                    <a:pt x="3731" y="5"/>
                    <a:pt x="3622" y="8"/>
                    <a:pt x="3517" y="11"/>
                  </a:cubicBezTo>
                  <a:cubicBezTo>
                    <a:pt x="2858" y="31"/>
                    <a:pt x="2197" y="50"/>
                    <a:pt x="1538" y="73"/>
                  </a:cubicBezTo>
                  <a:cubicBezTo>
                    <a:pt x="1035" y="93"/>
                    <a:pt x="507" y="76"/>
                    <a:pt x="1" y="126"/>
                  </a:cubicBezTo>
                  <a:cubicBezTo>
                    <a:pt x="14" y="551"/>
                    <a:pt x="66" y="965"/>
                    <a:pt x="155" y="1368"/>
                  </a:cubicBezTo>
                  <a:cubicBezTo>
                    <a:pt x="1012" y="1295"/>
                    <a:pt x="1864" y="1186"/>
                    <a:pt x="2711" y="1028"/>
                  </a:cubicBezTo>
                  <a:cubicBezTo>
                    <a:pt x="2826" y="544"/>
                    <a:pt x="3326" y="277"/>
                    <a:pt x="3837"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35"/>
            <p:cNvSpPr/>
            <p:nvPr/>
          </p:nvSpPr>
          <p:spPr>
            <a:xfrm>
              <a:off x="5801300" y="3294225"/>
              <a:ext cx="44625" cy="11000"/>
            </a:xfrm>
            <a:custGeom>
              <a:avLst/>
              <a:gdLst/>
              <a:ahLst/>
              <a:cxnLst/>
              <a:rect l="l" t="t" r="r" b="b"/>
              <a:pathLst>
                <a:path w="1785" h="440" extrusionOk="0">
                  <a:moveTo>
                    <a:pt x="1785" y="0"/>
                  </a:moveTo>
                  <a:cubicBezTo>
                    <a:pt x="1198" y="175"/>
                    <a:pt x="603" y="346"/>
                    <a:pt x="0" y="425"/>
                  </a:cubicBezTo>
                  <a:cubicBezTo>
                    <a:pt x="179" y="435"/>
                    <a:pt x="360" y="440"/>
                    <a:pt x="541" y="440"/>
                  </a:cubicBezTo>
                  <a:cubicBezTo>
                    <a:pt x="769" y="440"/>
                    <a:pt x="997" y="433"/>
                    <a:pt x="1225" y="422"/>
                  </a:cubicBezTo>
                  <a:cubicBezTo>
                    <a:pt x="1265" y="260"/>
                    <a:pt x="1356" y="136"/>
                    <a:pt x="1545" y="116"/>
                  </a:cubicBezTo>
                  <a:cubicBezTo>
                    <a:pt x="1650" y="102"/>
                    <a:pt x="1729" y="60"/>
                    <a:pt x="1785"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35"/>
            <p:cNvSpPr/>
            <p:nvPr/>
          </p:nvSpPr>
          <p:spPr>
            <a:xfrm>
              <a:off x="5794200" y="3313650"/>
              <a:ext cx="54125" cy="59275"/>
            </a:xfrm>
            <a:custGeom>
              <a:avLst/>
              <a:gdLst/>
              <a:ahLst/>
              <a:cxnLst/>
              <a:rect l="l" t="t" r="r" b="b"/>
              <a:pathLst>
                <a:path w="2165" h="2371" extrusionOk="0">
                  <a:moveTo>
                    <a:pt x="1" y="0"/>
                  </a:moveTo>
                  <a:lnTo>
                    <a:pt x="1" y="0"/>
                  </a:lnTo>
                  <a:cubicBezTo>
                    <a:pt x="139" y="277"/>
                    <a:pt x="294" y="544"/>
                    <a:pt x="469" y="798"/>
                  </a:cubicBezTo>
                  <a:cubicBezTo>
                    <a:pt x="475" y="807"/>
                    <a:pt x="485" y="821"/>
                    <a:pt x="491" y="830"/>
                  </a:cubicBezTo>
                  <a:cubicBezTo>
                    <a:pt x="564" y="936"/>
                    <a:pt x="643" y="1038"/>
                    <a:pt x="719" y="1140"/>
                  </a:cubicBezTo>
                  <a:cubicBezTo>
                    <a:pt x="742" y="1166"/>
                    <a:pt x="765" y="1196"/>
                    <a:pt x="785" y="1222"/>
                  </a:cubicBezTo>
                  <a:cubicBezTo>
                    <a:pt x="850" y="1304"/>
                    <a:pt x="920" y="1383"/>
                    <a:pt x="985" y="1459"/>
                  </a:cubicBezTo>
                  <a:cubicBezTo>
                    <a:pt x="1019" y="1499"/>
                    <a:pt x="1051" y="1535"/>
                    <a:pt x="1084" y="1574"/>
                  </a:cubicBezTo>
                  <a:cubicBezTo>
                    <a:pt x="1140" y="1634"/>
                    <a:pt x="1196" y="1690"/>
                    <a:pt x="1252" y="1746"/>
                  </a:cubicBezTo>
                  <a:cubicBezTo>
                    <a:pt x="1374" y="1868"/>
                    <a:pt x="1499" y="1989"/>
                    <a:pt x="1631" y="2101"/>
                  </a:cubicBezTo>
                  <a:cubicBezTo>
                    <a:pt x="1640" y="2111"/>
                    <a:pt x="1651" y="2121"/>
                    <a:pt x="1663" y="2131"/>
                  </a:cubicBezTo>
                  <a:cubicBezTo>
                    <a:pt x="1750" y="2207"/>
                    <a:pt x="1838" y="2279"/>
                    <a:pt x="1927" y="2348"/>
                  </a:cubicBezTo>
                  <a:cubicBezTo>
                    <a:pt x="1937" y="2354"/>
                    <a:pt x="1947" y="2365"/>
                    <a:pt x="1960" y="2371"/>
                  </a:cubicBezTo>
                  <a:cubicBezTo>
                    <a:pt x="2095" y="2246"/>
                    <a:pt x="2164" y="2068"/>
                    <a:pt x="2154" y="1805"/>
                  </a:cubicBezTo>
                  <a:cubicBezTo>
                    <a:pt x="2141" y="1525"/>
                    <a:pt x="1999" y="1248"/>
                    <a:pt x="1878" y="1001"/>
                  </a:cubicBezTo>
                  <a:cubicBezTo>
                    <a:pt x="1782" y="804"/>
                    <a:pt x="1663" y="616"/>
                    <a:pt x="1581" y="409"/>
                  </a:cubicBezTo>
                  <a:cubicBezTo>
                    <a:pt x="1569" y="369"/>
                    <a:pt x="1552" y="313"/>
                    <a:pt x="1535" y="251"/>
                  </a:cubicBezTo>
                  <a:cubicBezTo>
                    <a:pt x="1064" y="178"/>
                    <a:pt x="613" y="53"/>
                    <a:pt x="1" y="0"/>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35"/>
            <p:cNvSpPr/>
            <p:nvPr/>
          </p:nvSpPr>
          <p:spPr>
            <a:xfrm>
              <a:off x="5879650" y="3140875"/>
              <a:ext cx="44050" cy="32750"/>
            </a:xfrm>
            <a:custGeom>
              <a:avLst/>
              <a:gdLst/>
              <a:ahLst/>
              <a:cxnLst/>
              <a:rect l="l" t="t" r="r" b="b"/>
              <a:pathLst>
                <a:path w="1762" h="1310" extrusionOk="0">
                  <a:moveTo>
                    <a:pt x="1076" y="1"/>
                  </a:moveTo>
                  <a:cubicBezTo>
                    <a:pt x="1040" y="1"/>
                    <a:pt x="1003" y="4"/>
                    <a:pt x="965" y="10"/>
                  </a:cubicBezTo>
                  <a:cubicBezTo>
                    <a:pt x="564" y="76"/>
                    <a:pt x="297" y="422"/>
                    <a:pt x="76" y="735"/>
                  </a:cubicBezTo>
                  <a:cubicBezTo>
                    <a:pt x="0" y="837"/>
                    <a:pt x="63" y="972"/>
                    <a:pt x="155" y="1038"/>
                  </a:cubicBezTo>
                  <a:cubicBezTo>
                    <a:pt x="349" y="1171"/>
                    <a:pt x="676" y="1309"/>
                    <a:pt x="963" y="1309"/>
                  </a:cubicBezTo>
                  <a:cubicBezTo>
                    <a:pt x="1101" y="1309"/>
                    <a:pt x="1230" y="1278"/>
                    <a:pt x="1331" y="1199"/>
                  </a:cubicBezTo>
                  <a:cubicBezTo>
                    <a:pt x="1360" y="1179"/>
                    <a:pt x="1380" y="1150"/>
                    <a:pt x="1397" y="1117"/>
                  </a:cubicBezTo>
                  <a:cubicBezTo>
                    <a:pt x="1410" y="1113"/>
                    <a:pt x="1423" y="1113"/>
                    <a:pt x="1436" y="1110"/>
                  </a:cubicBezTo>
                  <a:cubicBezTo>
                    <a:pt x="1713" y="1008"/>
                    <a:pt x="1762" y="688"/>
                    <a:pt x="1673" y="439"/>
                  </a:cubicBezTo>
                  <a:cubicBezTo>
                    <a:pt x="1577" y="171"/>
                    <a:pt x="1348" y="1"/>
                    <a:pt x="1076"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35"/>
            <p:cNvSpPr/>
            <p:nvPr/>
          </p:nvSpPr>
          <p:spPr>
            <a:xfrm>
              <a:off x="5586400" y="3049600"/>
              <a:ext cx="691350" cy="423925"/>
            </a:xfrm>
            <a:custGeom>
              <a:avLst/>
              <a:gdLst/>
              <a:ahLst/>
              <a:cxnLst/>
              <a:rect l="l" t="t" r="r" b="b"/>
              <a:pathLst>
                <a:path w="27654" h="16957" extrusionOk="0">
                  <a:moveTo>
                    <a:pt x="26560" y="1"/>
                  </a:moveTo>
                  <a:cubicBezTo>
                    <a:pt x="25465" y="1"/>
                    <a:pt x="23862" y="807"/>
                    <a:pt x="23360" y="1020"/>
                  </a:cubicBezTo>
                  <a:cubicBezTo>
                    <a:pt x="23117" y="1126"/>
                    <a:pt x="22869" y="1228"/>
                    <a:pt x="22626" y="1333"/>
                  </a:cubicBezTo>
                  <a:cubicBezTo>
                    <a:pt x="22488" y="1488"/>
                    <a:pt x="22346" y="1643"/>
                    <a:pt x="22204" y="1794"/>
                  </a:cubicBezTo>
                  <a:cubicBezTo>
                    <a:pt x="23011" y="1432"/>
                    <a:pt x="23821" y="1070"/>
                    <a:pt x="24631" y="707"/>
                  </a:cubicBezTo>
                  <a:cubicBezTo>
                    <a:pt x="24958" y="561"/>
                    <a:pt x="25311" y="412"/>
                    <a:pt x="25662" y="412"/>
                  </a:cubicBezTo>
                  <a:cubicBezTo>
                    <a:pt x="25752" y="412"/>
                    <a:pt x="25842" y="422"/>
                    <a:pt x="25932" y="444"/>
                  </a:cubicBezTo>
                  <a:cubicBezTo>
                    <a:pt x="27631" y="865"/>
                    <a:pt x="25319" y="2779"/>
                    <a:pt x="24828" y="3167"/>
                  </a:cubicBezTo>
                  <a:cubicBezTo>
                    <a:pt x="24532" y="3434"/>
                    <a:pt x="24207" y="3675"/>
                    <a:pt x="23894" y="3921"/>
                  </a:cubicBezTo>
                  <a:cubicBezTo>
                    <a:pt x="21029" y="6180"/>
                    <a:pt x="18043" y="8287"/>
                    <a:pt x="14958" y="10234"/>
                  </a:cubicBezTo>
                  <a:cubicBezTo>
                    <a:pt x="11358" y="12501"/>
                    <a:pt x="7720" y="14662"/>
                    <a:pt x="3579" y="15682"/>
                  </a:cubicBezTo>
                  <a:cubicBezTo>
                    <a:pt x="3317" y="15747"/>
                    <a:pt x="2854" y="15929"/>
                    <a:pt x="2478" y="15929"/>
                  </a:cubicBezTo>
                  <a:cubicBezTo>
                    <a:pt x="2244" y="15929"/>
                    <a:pt x="2043" y="15858"/>
                    <a:pt x="1948" y="15643"/>
                  </a:cubicBezTo>
                  <a:cubicBezTo>
                    <a:pt x="1840" y="15396"/>
                    <a:pt x="1922" y="15133"/>
                    <a:pt x="2097" y="14879"/>
                  </a:cubicBezTo>
                  <a:lnTo>
                    <a:pt x="2097" y="14879"/>
                  </a:lnTo>
                  <a:cubicBezTo>
                    <a:pt x="1909" y="14896"/>
                    <a:pt x="1721" y="14912"/>
                    <a:pt x="1533" y="14928"/>
                  </a:cubicBezTo>
                  <a:cubicBezTo>
                    <a:pt x="1307" y="15168"/>
                    <a:pt x="1085" y="15413"/>
                    <a:pt x="872" y="15666"/>
                  </a:cubicBezTo>
                  <a:cubicBezTo>
                    <a:pt x="1" y="16698"/>
                    <a:pt x="876" y="16957"/>
                    <a:pt x="1854" y="16957"/>
                  </a:cubicBezTo>
                  <a:cubicBezTo>
                    <a:pt x="2440" y="16957"/>
                    <a:pt x="3062" y="16864"/>
                    <a:pt x="3368" y="16788"/>
                  </a:cubicBezTo>
                  <a:cubicBezTo>
                    <a:pt x="4184" y="16585"/>
                    <a:pt x="5017" y="16393"/>
                    <a:pt x="5824" y="16173"/>
                  </a:cubicBezTo>
                  <a:cubicBezTo>
                    <a:pt x="12215" y="14434"/>
                    <a:pt x="18154" y="10691"/>
                    <a:pt x="23140" y="6410"/>
                  </a:cubicBezTo>
                  <a:cubicBezTo>
                    <a:pt x="24365" y="5360"/>
                    <a:pt x="25612" y="4316"/>
                    <a:pt x="26623" y="3049"/>
                  </a:cubicBezTo>
                  <a:cubicBezTo>
                    <a:pt x="27061" y="2502"/>
                    <a:pt x="27653" y="1751"/>
                    <a:pt x="27641" y="1008"/>
                  </a:cubicBezTo>
                  <a:cubicBezTo>
                    <a:pt x="27629" y="254"/>
                    <a:pt x="27174" y="1"/>
                    <a:pt x="26560" y="1"/>
                  </a:cubicBezTo>
                  <a:close/>
                </a:path>
              </a:pathLst>
            </a:custGeom>
            <a:solidFill>
              <a:srgbClr val="0353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35"/>
            <p:cNvSpPr/>
            <p:nvPr/>
          </p:nvSpPr>
          <p:spPr>
            <a:xfrm>
              <a:off x="5657950" y="3092825"/>
              <a:ext cx="592900" cy="359375"/>
            </a:xfrm>
            <a:custGeom>
              <a:avLst/>
              <a:gdLst/>
              <a:ahLst/>
              <a:cxnLst/>
              <a:rect l="l" t="t" r="r" b="b"/>
              <a:pathLst>
                <a:path w="23716" h="14375" extrusionOk="0">
                  <a:moveTo>
                    <a:pt x="23663" y="1"/>
                  </a:moveTo>
                  <a:cubicBezTo>
                    <a:pt x="23648" y="1"/>
                    <a:pt x="23634" y="7"/>
                    <a:pt x="23626" y="22"/>
                  </a:cubicBezTo>
                  <a:cubicBezTo>
                    <a:pt x="22490" y="1975"/>
                    <a:pt x="20456" y="3374"/>
                    <a:pt x="18710" y="4767"/>
                  </a:cubicBezTo>
                  <a:cubicBezTo>
                    <a:pt x="16863" y="6248"/>
                    <a:pt x="14894" y="7529"/>
                    <a:pt x="12873" y="8757"/>
                  </a:cubicBezTo>
                  <a:cubicBezTo>
                    <a:pt x="10847" y="9982"/>
                    <a:pt x="8797" y="11477"/>
                    <a:pt x="6570" y="12307"/>
                  </a:cubicBezTo>
                  <a:cubicBezTo>
                    <a:pt x="5543" y="12693"/>
                    <a:pt x="4470" y="12916"/>
                    <a:pt x="3426" y="13239"/>
                  </a:cubicBezTo>
                  <a:cubicBezTo>
                    <a:pt x="2416" y="13552"/>
                    <a:pt x="1440" y="14160"/>
                    <a:pt x="373" y="14160"/>
                  </a:cubicBezTo>
                  <a:cubicBezTo>
                    <a:pt x="285" y="14160"/>
                    <a:pt x="197" y="14156"/>
                    <a:pt x="107" y="14148"/>
                  </a:cubicBezTo>
                  <a:cubicBezTo>
                    <a:pt x="104" y="14147"/>
                    <a:pt x="101" y="14147"/>
                    <a:pt x="99" y="14147"/>
                  </a:cubicBezTo>
                  <a:cubicBezTo>
                    <a:pt x="11" y="14147"/>
                    <a:pt x="1" y="14287"/>
                    <a:pt x="84" y="14309"/>
                  </a:cubicBezTo>
                  <a:cubicBezTo>
                    <a:pt x="255" y="14354"/>
                    <a:pt x="426" y="14374"/>
                    <a:pt x="596" y="14374"/>
                  </a:cubicBezTo>
                  <a:cubicBezTo>
                    <a:pt x="1482" y="14374"/>
                    <a:pt x="2349" y="13832"/>
                    <a:pt x="3173" y="13558"/>
                  </a:cubicBezTo>
                  <a:cubicBezTo>
                    <a:pt x="4315" y="13176"/>
                    <a:pt x="5493" y="12916"/>
                    <a:pt x="6619" y="12488"/>
                  </a:cubicBezTo>
                  <a:cubicBezTo>
                    <a:pt x="8862" y="11632"/>
                    <a:pt x="10897" y="10114"/>
                    <a:pt x="12948" y="8886"/>
                  </a:cubicBezTo>
                  <a:cubicBezTo>
                    <a:pt x="15091" y="7599"/>
                    <a:pt x="17146" y="6242"/>
                    <a:pt x="19089" y="4665"/>
                  </a:cubicBezTo>
                  <a:cubicBezTo>
                    <a:pt x="20047" y="3891"/>
                    <a:pt x="20992" y="3098"/>
                    <a:pt x="21921" y="2288"/>
                  </a:cubicBezTo>
                  <a:cubicBezTo>
                    <a:pt x="22638" y="1659"/>
                    <a:pt x="23369" y="967"/>
                    <a:pt x="23705" y="52"/>
                  </a:cubicBezTo>
                  <a:cubicBezTo>
                    <a:pt x="23716" y="22"/>
                    <a:pt x="23689" y="1"/>
                    <a:pt x="23663" y="1"/>
                  </a:cubicBezTo>
                  <a:close/>
                </a:path>
              </a:pathLst>
            </a:custGeom>
            <a:solidFill>
              <a:srgbClr val="1643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5" name="Google Shape;3335;p35"/>
          <p:cNvGrpSpPr/>
          <p:nvPr/>
        </p:nvGrpSpPr>
        <p:grpSpPr>
          <a:xfrm rot="-2700000">
            <a:off x="7913923" y="787687"/>
            <a:ext cx="52900" cy="255264"/>
            <a:chOff x="2785650" y="3828250"/>
            <a:chExt cx="39675" cy="191450"/>
          </a:xfrm>
        </p:grpSpPr>
        <p:sp>
          <p:nvSpPr>
            <p:cNvPr id="3336" name="Google Shape;3336;p35"/>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35"/>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35"/>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39" name="Google Shape;3339;p35"/>
          <p:cNvGrpSpPr/>
          <p:nvPr/>
        </p:nvGrpSpPr>
        <p:grpSpPr>
          <a:xfrm>
            <a:off x="9734834" y="1702984"/>
            <a:ext cx="140433" cy="371333"/>
            <a:chOff x="2581525" y="3787700"/>
            <a:chExt cx="105325" cy="278500"/>
          </a:xfrm>
        </p:grpSpPr>
        <p:sp>
          <p:nvSpPr>
            <p:cNvPr id="3340" name="Google Shape;3340;p35"/>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35"/>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35"/>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35"/>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4" name="Google Shape;3344;p35"/>
          <p:cNvSpPr/>
          <p:nvPr/>
        </p:nvSpPr>
        <p:spPr>
          <a:xfrm rot="-4500040">
            <a:off x="7742297" y="17440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5" name="Google Shape;3345;p35"/>
          <p:cNvSpPr/>
          <p:nvPr/>
        </p:nvSpPr>
        <p:spPr>
          <a:xfrm rot="-4500040">
            <a:off x="10383264" y="32179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6" name="Google Shape;3346;p35"/>
          <p:cNvSpPr/>
          <p:nvPr/>
        </p:nvSpPr>
        <p:spPr>
          <a:xfrm rot="-4500040">
            <a:off x="7145931" y="29603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7" name="Google Shape;3347;p35"/>
          <p:cNvSpPr/>
          <p:nvPr/>
        </p:nvSpPr>
        <p:spPr>
          <a:xfrm rot="-4500040">
            <a:off x="11797464" y="54670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8" name="Google Shape;3348;p35"/>
          <p:cNvSpPr/>
          <p:nvPr/>
        </p:nvSpPr>
        <p:spPr>
          <a:xfrm rot="-4500040">
            <a:off x="6533831" y="56721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9" name="Google Shape;3349;p35"/>
          <p:cNvSpPr/>
          <p:nvPr/>
        </p:nvSpPr>
        <p:spPr>
          <a:xfrm rot="-4500040">
            <a:off x="9079797" y="59696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50" name="Google Shape;3350;p35"/>
          <p:cNvGrpSpPr/>
          <p:nvPr/>
        </p:nvGrpSpPr>
        <p:grpSpPr>
          <a:xfrm>
            <a:off x="9734827" y="551657"/>
            <a:ext cx="639127" cy="579604"/>
            <a:chOff x="4832775" y="4525200"/>
            <a:chExt cx="362125" cy="328400"/>
          </a:xfrm>
        </p:grpSpPr>
        <p:sp>
          <p:nvSpPr>
            <p:cNvPr id="3351" name="Google Shape;3351;p35"/>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35"/>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35"/>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35"/>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35"/>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35"/>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35"/>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35"/>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35"/>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35"/>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35"/>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35"/>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35"/>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35"/>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35"/>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66" name="Google Shape;3366;p35"/>
          <p:cNvSpPr/>
          <p:nvPr/>
        </p:nvSpPr>
        <p:spPr>
          <a:xfrm>
            <a:off x="10933809" y="24453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7" name="Google Shape;3367;p35"/>
          <p:cNvSpPr/>
          <p:nvPr/>
        </p:nvSpPr>
        <p:spPr>
          <a:xfrm>
            <a:off x="11588609" y="36399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8" name="Google Shape;3368;p35"/>
          <p:cNvSpPr/>
          <p:nvPr/>
        </p:nvSpPr>
        <p:spPr>
          <a:xfrm>
            <a:off x="9270176" y="33036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69" name="Google Shape;3369;p35"/>
          <p:cNvSpPr/>
          <p:nvPr/>
        </p:nvSpPr>
        <p:spPr>
          <a:xfrm>
            <a:off x="8376409" y="23125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0" name="Google Shape;3370;p35"/>
          <p:cNvSpPr/>
          <p:nvPr/>
        </p:nvSpPr>
        <p:spPr>
          <a:xfrm>
            <a:off x="8854243" y="12153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1" name="Google Shape;3371;p35"/>
          <p:cNvSpPr/>
          <p:nvPr/>
        </p:nvSpPr>
        <p:spPr>
          <a:xfrm>
            <a:off x="6465343" y="42285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2" name="Google Shape;3372;p35"/>
          <p:cNvSpPr/>
          <p:nvPr/>
        </p:nvSpPr>
        <p:spPr>
          <a:xfrm>
            <a:off x="7969343" y="63566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3" name="Google Shape;3373;p35"/>
          <p:cNvSpPr/>
          <p:nvPr/>
        </p:nvSpPr>
        <p:spPr>
          <a:xfrm>
            <a:off x="10597509" y="59849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4" name="Google Shape;3374;p35"/>
          <p:cNvSpPr/>
          <p:nvPr/>
        </p:nvSpPr>
        <p:spPr>
          <a:xfrm>
            <a:off x="9924976" y="64539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5" name="Google Shape;3375;p35"/>
          <p:cNvSpPr/>
          <p:nvPr/>
        </p:nvSpPr>
        <p:spPr>
          <a:xfrm>
            <a:off x="11491243" y="29055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6" name="Google Shape;3376;p35"/>
          <p:cNvSpPr/>
          <p:nvPr/>
        </p:nvSpPr>
        <p:spPr>
          <a:xfrm>
            <a:off x="9234743" y="5516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7" name="Google Shape;3377;p35"/>
          <p:cNvSpPr/>
          <p:nvPr/>
        </p:nvSpPr>
        <p:spPr>
          <a:xfrm>
            <a:off x="9128576" y="26222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8" name="Google Shape;3378;p35"/>
          <p:cNvSpPr/>
          <p:nvPr/>
        </p:nvSpPr>
        <p:spPr>
          <a:xfrm rot="-4500040">
            <a:off x="7763964" y="25099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79" name="Google Shape;3379;p35"/>
          <p:cNvSpPr/>
          <p:nvPr/>
        </p:nvSpPr>
        <p:spPr>
          <a:xfrm rot="-4500040">
            <a:off x="11383197" y="61823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0" name="Google Shape;3380;p35"/>
          <p:cNvSpPr/>
          <p:nvPr/>
        </p:nvSpPr>
        <p:spPr>
          <a:xfrm>
            <a:off x="7282143" y="53786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1" name="Google Shape;3381;p35"/>
          <p:cNvSpPr/>
          <p:nvPr/>
        </p:nvSpPr>
        <p:spPr>
          <a:xfrm rot="-4500040">
            <a:off x="7848097" y="36946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2" name="Google Shape;3382;p35"/>
          <p:cNvSpPr/>
          <p:nvPr/>
        </p:nvSpPr>
        <p:spPr>
          <a:xfrm rot="-4500040">
            <a:off x="8971464" y="42470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83" name="Google Shape;3383;p35"/>
          <p:cNvSpPr/>
          <p:nvPr/>
        </p:nvSpPr>
        <p:spPr>
          <a:xfrm>
            <a:off x="8651876" y="52874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3384" name="Google Shape;3384;p35"/>
          <p:cNvPicPr preferRelativeResize="0"/>
          <p:nvPr/>
        </p:nvPicPr>
        <p:blipFill>
          <a:blip r:embed="rId2">
            <a:alphaModFix amt="25000"/>
          </a:blip>
          <a:stretch>
            <a:fillRect/>
          </a:stretch>
        </p:blipFill>
        <p:spPr>
          <a:xfrm>
            <a:off x="0" y="1"/>
            <a:ext cx="12192000" cy="6910401"/>
          </a:xfrm>
          <a:prstGeom prst="rect">
            <a:avLst/>
          </a:prstGeom>
          <a:noFill/>
          <a:ln>
            <a:noFill/>
          </a:ln>
        </p:spPr>
      </p:pic>
      <p:sp>
        <p:nvSpPr>
          <p:cNvPr id="3385" name="Google Shape;3385;p35"/>
          <p:cNvSpPr txBox="1">
            <a:spLocks noGrp="1"/>
          </p:cNvSpPr>
          <p:nvPr>
            <p:ph type="ctrTitle"/>
          </p:nvPr>
        </p:nvSpPr>
        <p:spPr>
          <a:xfrm>
            <a:off x="994800" y="744833"/>
            <a:ext cx="5325600" cy="1325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2"/>
              </a:buClr>
              <a:buSzPts val="5200"/>
              <a:buNone/>
              <a:defRPr sz="10400"/>
            </a:lvl1pPr>
            <a:lvl2pPr lvl="1" rtl="0">
              <a:spcBef>
                <a:spcPts val="0"/>
              </a:spcBef>
              <a:spcAft>
                <a:spcPts val="0"/>
              </a:spcAft>
              <a:buSzPts val="5200"/>
              <a:buNone/>
              <a:defRPr sz="6933"/>
            </a:lvl2pPr>
            <a:lvl3pPr lvl="2" rtl="0">
              <a:spcBef>
                <a:spcPts val="0"/>
              </a:spcBef>
              <a:spcAft>
                <a:spcPts val="0"/>
              </a:spcAft>
              <a:buSzPts val="5200"/>
              <a:buNone/>
              <a:defRPr sz="6933"/>
            </a:lvl3pPr>
            <a:lvl4pPr lvl="3" rtl="0">
              <a:spcBef>
                <a:spcPts val="0"/>
              </a:spcBef>
              <a:spcAft>
                <a:spcPts val="0"/>
              </a:spcAft>
              <a:buSzPts val="5200"/>
              <a:buNone/>
              <a:defRPr sz="6933"/>
            </a:lvl4pPr>
            <a:lvl5pPr lvl="4" rtl="0">
              <a:spcBef>
                <a:spcPts val="0"/>
              </a:spcBef>
              <a:spcAft>
                <a:spcPts val="0"/>
              </a:spcAft>
              <a:buSzPts val="5200"/>
              <a:buNone/>
              <a:defRPr sz="6933"/>
            </a:lvl5pPr>
            <a:lvl6pPr lvl="5" rtl="0">
              <a:spcBef>
                <a:spcPts val="0"/>
              </a:spcBef>
              <a:spcAft>
                <a:spcPts val="0"/>
              </a:spcAft>
              <a:buSzPts val="5200"/>
              <a:buNone/>
              <a:defRPr sz="6933"/>
            </a:lvl6pPr>
            <a:lvl7pPr lvl="6" rtl="0">
              <a:spcBef>
                <a:spcPts val="0"/>
              </a:spcBef>
              <a:spcAft>
                <a:spcPts val="0"/>
              </a:spcAft>
              <a:buSzPts val="5200"/>
              <a:buNone/>
              <a:defRPr sz="6933"/>
            </a:lvl7pPr>
            <a:lvl8pPr lvl="7" rtl="0">
              <a:spcBef>
                <a:spcPts val="0"/>
              </a:spcBef>
              <a:spcAft>
                <a:spcPts val="0"/>
              </a:spcAft>
              <a:buSzPts val="5200"/>
              <a:buNone/>
              <a:defRPr sz="6933"/>
            </a:lvl8pPr>
            <a:lvl9pPr lvl="8" rtl="0">
              <a:spcBef>
                <a:spcPts val="0"/>
              </a:spcBef>
              <a:spcAft>
                <a:spcPts val="0"/>
              </a:spcAft>
              <a:buSzPts val="5200"/>
              <a:buNone/>
              <a:defRPr sz="6933"/>
            </a:lvl9pPr>
          </a:lstStyle>
          <a:p>
            <a:endParaRPr/>
          </a:p>
        </p:txBody>
      </p:sp>
      <p:sp>
        <p:nvSpPr>
          <p:cNvPr id="3386" name="Google Shape;3386;p35"/>
          <p:cNvSpPr txBox="1">
            <a:spLocks noGrp="1"/>
          </p:cNvSpPr>
          <p:nvPr>
            <p:ph type="subTitle" idx="1"/>
          </p:nvPr>
        </p:nvSpPr>
        <p:spPr>
          <a:xfrm>
            <a:off x="994800" y="2688367"/>
            <a:ext cx="4823200" cy="950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387" name="Google Shape;3387;p35"/>
          <p:cNvSpPr txBox="1">
            <a:spLocks noGrp="1"/>
          </p:cNvSpPr>
          <p:nvPr>
            <p:ph type="subTitle" idx="2"/>
          </p:nvPr>
        </p:nvSpPr>
        <p:spPr>
          <a:xfrm>
            <a:off x="994800" y="2070133"/>
            <a:ext cx="4823200" cy="57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21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3388" name="Google Shape;3388;p35"/>
          <p:cNvSpPr txBox="1"/>
          <p:nvPr/>
        </p:nvSpPr>
        <p:spPr>
          <a:xfrm>
            <a:off x="994800" y="4696733"/>
            <a:ext cx="5222400" cy="851200"/>
          </a:xfrm>
          <a:prstGeom prst="rect">
            <a:avLst/>
          </a:prstGeom>
          <a:no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None/>
            </a:pPr>
            <a:r>
              <a:rPr lang="en" sz="1600">
                <a:solidFill>
                  <a:schemeClr val="dk1"/>
                </a:solidFill>
                <a:latin typeface="Montserrat"/>
                <a:ea typeface="Montserrat"/>
                <a:cs typeface="Montserrat"/>
                <a:sym typeface="Montserrat"/>
              </a:rPr>
              <a:t>CREDITS: This presentation template was created by </a:t>
            </a:r>
            <a:r>
              <a:rPr lang="en" sz="16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Slidesgo</a:t>
            </a:r>
            <a:r>
              <a:rPr lang="en" sz="1600">
                <a:solidFill>
                  <a:schemeClr val="dk1"/>
                </a:solidFill>
                <a:latin typeface="Montserrat"/>
                <a:ea typeface="Montserrat"/>
                <a:cs typeface="Montserrat"/>
                <a:sym typeface="Montserrat"/>
              </a:rPr>
              <a:t>, including icons by </a:t>
            </a:r>
            <a:r>
              <a:rPr lang="en" sz="1600" b="1">
                <a:solidFill>
                  <a:schemeClr val="dk1"/>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Flaticon</a:t>
            </a:r>
            <a:r>
              <a:rPr lang="en" sz="1600">
                <a:solidFill>
                  <a:schemeClr val="dk1"/>
                </a:solidFill>
                <a:latin typeface="Montserrat"/>
                <a:ea typeface="Montserrat"/>
                <a:cs typeface="Montserrat"/>
                <a:sym typeface="Montserrat"/>
              </a:rPr>
              <a:t>, and infographics &amp; images by </a:t>
            </a:r>
            <a:r>
              <a:rPr lang="en" sz="1600" b="1">
                <a:solidFill>
                  <a:schemeClr val="hlink"/>
                </a:solidFill>
                <a:uFill>
                  <a:noFill/>
                </a:uFill>
                <a:latin typeface="Montserrat"/>
                <a:ea typeface="Montserrat"/>
                <a:cs typeface="Montserrat"/>
                <a:sym typeface="Montserrat"/>
                <a:hlinkClick r:id="rId5"/>
              </a:rPr>
              <a:t>Freepi</a:t>
            </a:r>
            <a:r>
              <a:rPr lang="en" sz="1600" b="1">
                <a:solidFill>
                  <a:schemeClr val="dk1"/>
                </a:solidFill>
                <a:latin typeface="Montserrat"/>
                <a:ea typeface="Montserrat"/>
                <a:cs typeface="Montserrat"/>
                <a:sym typeface="Montserrat"/>
              </a:rPr>
              <a:t>k</a:t>
            </a:r>
            <a:endParaRPr sz="1600" b="1">
              <a:solidFill>
                <a:schemeClr val="dk1"/>
              </a:solidFill>
              <a:latin typeface="Montserrat"/>
              <a:ea typeface="Montserrat"/>
              <a:cs typeface="Montserrat"/>
              <a:sym typeface="Montserrat"/>
            </a:endParaRPr>
          </a:p>
        </p:txBody>
      </p:sp>
    </p:spTree>
    <p:extLst>
      <p:ext uri="{BB962C8B-B14F-4D97-AF65-F5344CB8AC3E}">
        <p14:creationId xmlns:p14="http://schemas.microsoft.com/office/powerpoint/2010/main" val="3795574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389"/>
        <p:cNvGrpSpPr/>
        <p:nvPr/>
      </p:nvGrpSpPr>
      <p:grpSpPr>
        <a:xfrm>
          <a:off x="0" y="0"/>
          <a:ext cx="0" cy="0"/>
          <a:chOff x="0" y="0"/>
          <a:chExt cx="0" cy="0"/>
        </a:xfrm>
      </p:grpSpPr>
      <p:sp>
        <p:nvSpPr>
          <p:cNvPr id="3390" name="Google Shape;3390;p36"/>
          <p:cNvSpPr/>
          <p:nvPr/>
        </p:nvSpPr>
        <p:spPr>
          <a:xfrm rot="10800000">
            <a:off x="6490410" y="5858245"/>
            <a:ext cx="5771257" cy="116584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1" name="Google Shape;3391;p36"/>
          <p:cNvSpPr/>
          <p:nvPr/>
        </p:nvSpPr>
        <p:spPr>
          <a:xfrm>
            <a:off x="6944345" y="5472888"/>
            <a:ext cx="4584800" cy="2165033"/>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3392" name="Google Shape;3392;p36"/>
          <p:cNvSpPr/>
          <p:nvPr/>
        </p:nvSpPr>
        <p:spPr>
          <a:xfrm rot="10800000">
            <a:off x="-924339" y="-643279"/>
            <a:ext cx="4584800" cy="2165033"/>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3393" name="Google Shape;3393;p36"/>
          <p:cNvSpPr/>
          <p:nvPr/>
        </p:nvSpPr>
        <p:spPr>
          <a:xfrm>
            <a:off x="-88500" y="-74600"/>
            <a:ext cx="4171832" cy="904579"/>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394" name="Google Shape;3394;p36"/>
          <p:cNvGrpSpPr/>
          <p:nvPr/>
        </p:nvGrpSpPr>
        <p:grpSpPr>
          <a:xfrm rot="7294961" flipH="1">
            <a:off x="563126" y="109866"/>
            <a:ext cx="125303" cy="331324"/>
            <a:chOff x="2581525" y="3787700"/>
            <a:chExt cx="105325" cy="278500"/>
          </a:xfrm>
        </p:grpSpPr>
        <p:sp>
          <p:nvSpPr>
            <p:cNvPr id="3395" name="Google Shape;3395;p3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3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3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3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9" name="Google Shape;3399;p36"/>
          <p:cNvSpPr/>
          <p:nvPr/>
        </p:nvSpPr>
        <p:spPr>
          <a:xfrm rot="-6299731" flipH="1">
            <a:off x="1931922" y="222012"/>
            <a:ext cx="31441" cy="2998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00" name="Google Shape;3400;p36"/>
          <p:cNvGrpSpPr/>
          <p:nvPr/>
        </p:nvGrpSpPr>
        <p:grpSpPr>
          <a:xfrm rot="5688890" flipH="1">
            <a:off x="1789751" y="325353"/>
            <a:ext cx="47205" cy="227787"/>
            <a:chOff x="2785650" y="3828250"/>
            <a:chExt cx="39675" cy="191450"/>
          </a:xfrm>
        </p:grpSpPr>
        <p:sp>
          <p:nvSpPr>
            <p:cNvPr id="3401" name="Google Shape;3401;p3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3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3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4" name="Google Shape;3404;p36"/>
          <p:cNvGrpSpPr/>
          <p:nvPr/>
        </p:nvGrpSpPr>
        <p:grpSpPr>
          <a:xfrm rot="-3505059" flipH="1">
            <a:off x="11512236" y="6455346"/>
            <a:ext cx="176009" cy="465404"/>
            <a:chOff x="2581525" y="3787700"/>
            <a:chExt cx="105325" cy="278500"/>
          </a:xfrm>
        </p:grpSpPr>
        <p:sp>
          <p:nvSpPr>
            <p:cNvPr id="3405" name="Google Shape;3405;p36"/>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36"/>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36"/>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36"/>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9" name="Google Shape;3409;p36"/>
          <p:cNvSpPr/>
          <p:nvPr/>
        </p:nvSpPr>
        <p:spPr>
          <a:xfrm rot="4500016" flipH="1">
            <a:off x="10757545" y="6760809"/>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0" name="Google Shape;3410;p36"/>
          <p:cNvSpPr/>
          <p:nvPr/>
        </p:nvSpPr>
        <p:spPr>
          <a:xfrm rot="4500016" flipH="1">
            <a:off x="9284300" y="6546665"/>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1" name="Google Shape;3411;p36"/>
          <p:cNvGrpSpPr/>
          <p:nvPr/>
        </p:nvGrpSpPr>
        <p:grpSpPr>
          <a:xfrm rot="-5110856" flipH="1">
            <a:off x="10058943" y="6125578"/>
            <a:ext cx="66307" cy="319959"/>
            <a:chOff x="2785650" y="3828250"/>
            <a:chExt cx="39675" cy="191450"/>
          </a:xfrm>
        </p:grpSpPr>
        <p:sp>
          <p:nvSpPr>
            <p:cNvPr id="3412" name="Google Shape;3412;p36"/>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36"/>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36"/>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15" name="Google Shape;3415;p36"/>
          <p:cNvSpPr/>
          <p:nvPr/>
        </p:nvSpPr>
        <p:spPr>
          <a:xfrm flipH="1">
            <a:off x="2273439" y="244348"/>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6" name="Google Shape;3416;p36"/>
          <p:cNvSpPr/>
          <p:nvPr/>
        </p:nvSpPr>
        <p:spPr>
          <a:xfrm flipH="1">
            <a:off x="979009" y="205975"/>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7" name="Google Shape;3417;p36"/>
          <p:cNvSpPr/>
          <p:nvPr/>
        </p:nvSpPr>
        <p:spPr>
          <a:xfrm rot="-6299731" flipH="1">
            <a:off x="189938" y="475187"/>
            <a:ext cx="31441" cy="29984"/>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8" name="Google Shape;3418;p36"/>
          <p:cNvSpPr/>
          <p:nvPr/>
        </p:nvSpPr>
        <p:spPr>
          <a:xfrm rot="-6299984" flipH="1">
            <a:off x="8368570" y="6611157"/>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9" name="Google Shape;3419;p36"/>
          <p:cNvSpPr/>
          <p:nvPr/>
        </p:nvSpPr>
        <p:spPr>
          <a:xfrm flipH="1">
            <a:off x="11188400" y="66444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0" name="Google Shape;3420;p36"/>
          <p:cNvSpPr/>
          <p:nvPr/>
        </p:nvSpPr>
        <p:spPr>
          <a:xfrm flipH="1">
            <a:off x="8993183" y="6738264"/>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1" name="Google Shape;3421;p36"/>
          <p:cNvSpPr/>
          <p:nvPr/>
        </p:nvSpPr>
        <p:spPr>
          <a:xfrm flipH="1">
            <a:off x="11856867" y="63975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2" name="Google Shape;3422;p36"/>
          <p:cNvSpPr/>
          <p:nvPr/>
        </p:nvSpPr>
        <p:spPr>
          <a:xfrm flipH="1">
            <a:off x="9656867" y="67382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3" name="Google Shape;3423;p36"/>
          <p:cNvSpPr/>
          <p:nvPr/>
        </p:nvSpPr>
        <p:spPr>
          <a:xfrm rot="4500016" flipH="1">
            <a:off x="10809645" y="6420109"/>
            <a:ext cx="44161" cy="42115"/>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4" name="Google Shape;3424;p36"/>
          <p:cNvSpPr/>
          <p:nvPr/>
        </p:nvSpPr>
        <p:spPr>
          <a:xfrm flipH="1">
            <a:off x="9332433" y="6241964"/>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5" name="Google Shape;3425;p36"/>
          <p:cNvSpPr/>
          <p:nvPr/>
        </p:nvSpPr>
        <p:spPr>
          <a:xfrm flipH="1">
            <a:off x="1413908" y="57136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26" name="Google Shape;3426;p36"/>
          <p:cNvSpPr/>
          <p:nvPr/>
        </p:nvSpPr>
        <p:spPr>
          <a:xfrm flipH="1">
            <a:off x="210439" y="168171"/>
            <a:ext cx="62000" cy="620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7" name="Google Shape;3427;p36"/>
          <p:cNvGrpSpPr/>
          <p:nvPr/>
        </p:nvGrpSpPr>
        <p:grpSpPr>
          <a:xfrm flipH="1">
            <a:off x="10109000" y="6540941"/>
            <a:ext cx="324416" cy="294203"/>
            <a:chOff x="4832775" y="4525200"/>
            <a:chExt cx="362125" cy="328400"/>
          </a:xfrm>
        </p:grpSpPr>
        <p:sp>
          <p:nvSpPr>
            <p:cNvPr id="3428" name="Google Shape;3428;p36"/>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36"/>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36"/>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36"/>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36"/>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36"/>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36"/>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36"/>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36"/>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36"/>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36"/>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36"/>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36"/>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36"/>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36"/>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443" name="Google Shape;3443;p36"/>
          <p:cNvPicPr preferRelativeResize="0"/>
          <p:nvPr/>
        </p:nvPicPr>
        <p:blipFill>
          <a:blip r:embed="rId2">
            <a:alphaModFix amt="25000"/>
          </a:blip>
          <a:stretch>
            <a:fillRect/>
          </a:stretch>
        </p:blipFill>
        <p:spPr>
          <a:xfrm>
            <a:off x="0" y="1"/>
            <a:ext cx="12192000" cy="6910401"/>
          </a:xfrm>
          <a:prstGeom prst="rect">
            <a:avLst/>
          </a:prstGeom>
          <a:noFill/>
          <a:ln>
            <a:noFill/>
          </a:ln>
        </p:spPr>
      </p:pic>
    </p:spTree>
    <p:extLst>
      <p:ext uri="{BB962C8B-B14F-4D97-AF65-F5344CB8AC3E}">
        <p14:creationId xmlns:p14="http://schemas.microsoft.com/office/powerpoint/2010/main" val="37707909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444"/>
        <p:cNvGrpSpPr/>
        <p:nvPr/>
      </p:nvGrpSpPr>
      <p:grpSpPr>
        <a:xfrm>
          <a:off x="0" y="0"/>
          <a:ext cx="0" cy="0"/>
          <a:chOff x="0" y="0"/>
          <a:chExt cx="0" cy="0"/>
        </a:xfrm>
      </p:grpSpPr>
      <p:sp>
        <p:nvSpPr>
          <p:cNvPr id="3445" name="Google Shape;3445;p37"/>
          <p:cNvSpPr/>
          <p:nvPr/>
        </p:nvSpPr>
        <p:spPr>
          <a:xfrm flipH="1">
            <a:off x="-931900" y="1847847"/>
            <a:ext cx="7631167" cy="5469333"/>
          </a:xfrm>
          <a:custGeom>
            <a:avLst/>
            <a:gdLst/>
            <a:ahLst/>
            <a:cxnLst/>
            <a:rect l="l" t="t" r="r" b="b"/>
            <a:pathLst>
              <a:path w="228935" h="164080" extrusionOk="0">
                <a:moveTo>
                  <a:pt x="215315" y="12574"/>
                </a:moveTo>
                <a:cubicBezTo>
                  <a:pt x="209286" y="-9901"/>
                  <a:pt x="196650" y="1529"/>
                  <a:pt x="176834" y="17527"/>
                </a:cubicBezTo>
                <a:cubicBezTo>
                  <a:pt x="157018" y="33526"/>
                  <a:pt x="119542" y="89268"/>
                  <a:pt x="96421" y="108565"/>
                </a:cubicBezTo>
                <a:cubicBezTo>
                  <a:pt x="73300" y="127862"/>
                  <a:pt x="53989" y="129951"/>
                  <a:pt x="38107" y="133309"/>
                </a:cubicBezTo>
                <a:cubicBezTo>
                  <a:pt x="22225" y="136668"/>
                  <a:pt x="2534" y="125358"/>
                  <a:pt x="1130" y="128716"/>
                </a:cubicBezTo>
                <a:cubicBezTo>
                  <a:pt x="-274" y="132075"/>
                  <a:pt x="-5629" y="149516"/>
                  <a:pt x="29684" y="153460"/>
                </a:cubicBezTo>
                <a:cubicBezTo>
                  <a:pt x="64997" y="157404"/>
                  <a:pt x="182069" y="175861"/>
                  <a:pt x="213007" y="152380"/>
                </a:cubicBezTo>
                <a:cubicBezTo>
                  <a:pt x="243946" y="128899"/>
                  <a:pt x="221344" y="35050"/>
                  <a:pt x="215315" y="12574"/>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sp>
      <p:sp>
        <p:nvSpPr>
          <p:cNvPr id="3446" name="Google Shape;3446;p37"/>
          <p:cNvSpPr/>
          <p:nvPr/>
        </p:nvSpPr>
        <p:spPr>
          <a:xfrm rot="231747" flipH="1">
            <a:off x="-861990" y="-228909"/>
            <a:ext cx="5880212" cy="5804409"/>
          </a:xfrm>
          <a:custGeom>
            <a:avLst/>
            <a:gdLst/>
            <a:ahLst/>
            <a:cxnLst/>
            <a:rect l="l" t="t" r="r" b="b"/>
            <a:pathLst>
              <a:path w="196413" h="193881" extrusionOk="0">
                <a:moveTo>
                  <a:pt x="19847" y="26883"/>
                </a:moveTo>
                <a:cubicBezTo>
                  <a:pt x="-9622" y="38504"/>
                  <a:pt x="-359" y="69171"/>
                  <a:pt x="10096" y="78733"/>
                </a:cubicBezTo>
                <a:cubicBezTo>
                  <a:pt x="20551" y="88296"/>
                  <a:pt x="64862" y="77799"/>
                  <a:pt x="82576" y="84258"/>
                </a:cubicBezTo>
                <a:cubicBezTo>
                  <a:pt x="100290" y="90717"/>
                  <a:pt x="109824" y="100325"/>
                  <a:pt x="116379" y="117488"/>
                </a:cubicBezTo>
                <a:cubicBezTo>
                  <a:pt x="122934" y="134652"/>
                  <a:pt x="112966" y="178346"/>
                  <a:pt x="121904" y="187239"/>
                </a:cubicBezTo>
                <a:cubicBezTo>
                  <a:pt x="130842" y="196132"/>
                  <a:pt x="159174" y="200552"/>
                  <a:pt x="170008" y="170846"/>
                </a:cubicBezTo>
                <a:cubicBezTo>
                  <a:pt x="180842" y="141141"/>
                  <a:pt x="211936" y="33000"/>
                  <a:pt x="186909" y="9006"/>
                </a:cubicBezTo>
                <a:cubicBezTo>
                  <a:pt x="161882" y="-14988"/>
                  <a:pt x="49316" y="15262"/>
                  <a:pt x="19847" y="26883"/>
                </a:cubicBezTo>
                <a:close/>
              </a:path>
            </a:pathLst>
          </a:custGeom>
          <a:gradFill>
            <a:gsLst>
              <a:gs pos="0">
                <a:schemeClr val="accent3"/>
              </a:gs>
              <a:gs pos="15000">
                <a:schemeClr val="accent6"/>
              </a:gs>
              <a:gs pos="34000">
                <a:schemeClr val="accent4"/>
              </a:gs>
              <a:gs pos="58999">
                <a:srgbClr val="FFD966">
                  <a:alpha val="10196"/>
                </a:srgbClr>
              </a:gs>
              <a:gs pos="65000">
                <a:srgbClr val="FFD966">
                  <a:alpha val="0"/>
                </a:srgbClr>
              </a:gs>
              <a:gs pos="100000">
                <a:srgbClr val="4949E7">
                  <a:alpha val="0"/>
                </a:srgbClr>
              </a:gs>
            </a:gsLst>
            <a:lin ang="8100019" scaled="0"/>
          </a:gradFill>
          <a:ln>
            <a:noFill/>
          </a:ln>
        </p:spPr>
      </p:sp>
      <p:grpSp>
        <p:nvGrpSpPr>
          <p:cNvPr id="3447" name="Google Shape;3447;p37"/>
          <p:cNvGrpSpPr/>
          <p:nvPr/>
        </p:nvGrpSpPr>
        <p:grpSpPr>
          <a:xfrm rot="607902" flipH="1">
            <a:off x="-1025463" y="-4673909"/>
            <a:ext cx="13978125" cy="13705892"/>
            <a:chOff x="-1444750" y="-4153072"/>
            <a:chExt cx="10149600" cy="10279500"/>
          </a:xfrm>
        </p:grpSpPr>
        <p:sp>
          <p:nvSpPr>
            <p:cNvPr id="3448" name="Google Shape;3448;p37"/>
            <p:cNvSpPr/>
            <p:nvPr/>
          </p:nvSpPr>
          <p:spPr>
            <a:xfrm rot="-4510936">
              <a:off x="-562993" y="-3160529"/>
              <a:ext cx="8386085" cy="8294414"/>
            </a:xfrm>
            <a:prstGeom prst="chord">
              <a:avLst>
                <a:gd name="adj1" fmla="val 3561119"/>
                <a:gd name="adj2" fmla="val 16129306"/>
              </a:avLst>
            </a:prstGeom>
            <a:solidFill>
              <a:srgbClr val="FD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37"/>
            <p:cNvSpPr/>
            <p:nvPr/>
          </p:nvSpPr>
          <p:spPr>
            <a:xfrm>
              <a:off x="-710350" y="-38033"/>
              <a:ext cx="4144500" cy="5209200"/>
            </a:xfrm>
            <a:prstGeom prst="rect">
              <a:avLst/>
            </a:prstGeom>
            <a:solidFill>
              <a:srgbClr val="FDFE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0" name="Google Shape;3450;p37"/>
          <p:cNvGrpSpPr/>
          <p:nvPr/>
        </p:nvGrpSpPr>
        <p:grpSpPr>
          <a:xfrm rot="2238444" flipH="1">
            <a:off x="60886" y="1041876"/>
            <a:ext cx="811356" cy="1020093"/>
            <a:chOff x="5875275" y="4587600"/>
            <a:chExt cx="202025" cy="254000"/>
          </a:xfrm>
        </p:grpSpPr>
        <p:sp>
          <p:nvSpPr>
            <p:cNvPr id="3451" name="Google Shape;3451;p37"/>
            <p:cNvSpPr/>
            <p:nvPr/>
          </p:nvSpPr>
          <p:spPr>
            <a:xfrm>
              <a:off x="5875275" y="4587625"/>
              <a:ext cx="202025" cy="253975"/>
            </a:xfrm>
            <a:custGeom>
              <a:avLst/>
              <a:gdLst/>
              <a:ahLst/>
              <a:cxnLst/>
              <a:rect l="l" t="t" r="r" b="b"/>
              <a:pathLst>
                <a:path w="8081" h="10159" extrusionOk="0">
                  <a:moveTo>
                    <a:pt x="1884" y="1234"/>
                  </a:moveTo>
                  <a:cubicBezTo>
                    <a:pt x="2085" y="1234"/>
                    <a:pt x="2292" y="1297"/>
                    <a:pt x="2477" y="1361"/>
                  </a:cubicBezTo>
                  <a:cubicBezTo>
                    <a:pt x="2865" y="1496"/>
                    <a:pt x="3228" y="1650"/>
                    <a:pt x="3534" y="1934"/>
                  </a:cubicBezTo>
                  <a:cubicBezTo>
                    <a:pt x="3821" y="2197"/>
                    <a:pt x="4084" y="2487"/>
                    <a:pt x="4344" y="2770"/>
                  </a:cubicBezTo>
                  <a:cubicBezTo>
                    <a:pt x="4900" y="3372"/>
                    <a:pt x="5424" y="4012"/>
                    <a:pt x="5865" y="4703"/>
                  </a:cubicBezTo>
                  <a:cubicBezTo>
                    <a:pt x="6251" y="5312"/>
                    <a:pt x="6570" y="5967"/>
                    <a:pt x="6784" y="6656"/>
                  </a:cubicBezTo>
                  <a:cubicBezTo>
                    <a:pt x="6892" y="7007"/>
                    <a:pt x="6971" y="7370"/>
                    <a:pt x="7018" y="7735"/>
                  </a:cubicBezTo>
                  <a:cubicBezTo>
                    <a:pt x="7061" y="8081"/>
                    <a:pt x="7123" y="8506"/>
                    <a:pt x="6978" y="8835"/>
                  </a:cubicBezTo>
                  <a:cubicBezTo>
                    <a:pt x="6833" y="9163"/>
                    <a:pt x="6471" y="9313"/>
                    <a:pt x="6127" y="9313"/>
                  </a:cubicBezTo>
                  <a:cubicBezTo>
                    <a:pt x="6074" y="9313"/>
                    <a:pt x="6022" y="9310"/>
                    <a:pt x="5971" y="9303"/>
                  </a:cubicBezTo>
                  <a:cubicBezTo>
                    <a:pt x="5543" y="9244"/>
                    <a:pt x="5177" y="8960"/>
                    <a:pt x="4868" y="8674"/>
                  </a:cubicBezTo>
                  <a:cubicBezTo>
                    <a:pt x="4344" y="8186"/>
                    <a:pt x="3863" y="7650"/>
                    <a:pt x="3392" y="7106"/>
                  </a:cubicBezTo>
                  <a:cubicBezTo>
                    <a:pt x="3251" y="6853"/>
                    <a:pt x="3119" y="6589"/>
                    <a:pt x="2978" y="6329"/>
                  </a:cubicBezTo>
                  <a:cubicBezTo>
                    <a:pt x="2625" y="5674"/>
                    <a:pt x="2148" y="5111"/>
                    <a:pt x="1743" y="4489"/>
                  </a:cubicBezTo>
                  <a:cubicBezTo>
                    <a:pt x="1328" y="3857"/>
                    <a:pt x="1061" y="3159"/>
                    <a:pt x="1072" y="2395"/>
                  </a:cubicBezTo>
                  <a:cubicBezTo>
                    <a:pt x="1078" y="2019"/>
                    <a:pt x="1157" y="1542"/>
                    <a:pt x="1509" y="1331"/>
                  </a:cubicBezTo>
                  <a:cubicBezTo>
                    <a:pt x="1626" y="1261"/>
                    <a:pt x="1754" y="1234"/>
                    <a:pt x="1884" y="1234"/>
                  </a:cubicBezTo>
                  <a:close/>
                  <a:moveTo>
                    <a:pt x="1082" y="0"/>
                  </a:moveTo>
                  <a:cubicBezTo>
                    <a:pt x="844" y="0"/>
                    <a:pt x="610" y="66"/>
                    <a:pt x="413" y="228"/>
                  </a:cubicBezTo>
                  <a:cubicBezTo>
                    <a:pt x="8" y="564"/>
                    <a:pt x="1" y="1232"/>
                    <a:pt x="90" y="1687"/>
                  </a:cubicBezTo>
                  <a:cubicBezTo>
                    <a:pt x="153" y="2016"/>
                    <a:pt x="327" y="2468"/>
                    <a:pt x="505" y="2902"/>
                  </a:cubicBezTo>
                  <a:cubicBezTo>
                    <a:pt x="1131" y="4107"/>
                    <a:pt x="1822" y="5223"/>
                    <a:pt x="2625" y="6320"/>
                  </a:cubicBezTo>
                  <a:cubicBezTo>
                    <a:pt x="3093" y="6958"/>
                    <a:pt x="3590" y="7597"/>
                    <a:pt x="4015" y="8269"/>
                  </a:cubicBezTo>
                  <a:cubicBezTo>
                    <a:pt x="4400" y="8700"/>
                    <a:pt x="4805" y="9112"/>
                    <a:pt x="5253" y="9467"/>
                  </a:cubicBezTo>
                  <a:cubicBezTo>
                    <a:pt x="5668" y="9800"/>
                    <a:pt x="6155" y="10142"/>
                    <a:pt x="6705" y="10159"/>
                  </a:cubicBezTo>
                  <a:cubicBezTo>
                    <a:pt x="6713" y="10159"/>
                    <a:pt x="6722" y="10159"/>
                    <a:pt x="6730" y="10159"/>
                  </a:cubicBezTo>
                  <a:cubicBezTo>
                    <a:pt x="7235" y="10159"/>
                    <a:pt x="7636" y="9871"/>
                    <a:pt x="7781" y="9388"/>
                  </a:cubicBezTo>
                  <a:cubicBezTo>
                    <a:pt x="8081" y="8407"/>
                    <a:pt x="7798" y="7314"/>
                    <a:pt x="7403" y="6408"/>
                  </a:cubicBezTo>
                  <a:cubicBezTo>
                    <a:pt x="6922" y="5312"/>
                    <a:pt x="6248" y="4281"/>
                    <a:pt x="5513" y="3343"/>
                  </a:cubicBezTo>
                  <a:cubicBezTo>
                    <a:pt x="4815" y="2454"/>
                    <a:pt x="4011" y="1638"/>
                    <a:pt x="3090" y="979"/>
                  </a:cubicBezTo>
                  <a:cubicBezTo>
                    <a:pt x="2681" y="633"/>
                    <a:pt x="2198" y="334"/>
                    <a:pt x="1716" y="136"/>
                  </a:cubicBezTo>
                  <a:cubicBezTo>
                    <a:pt x="1517" y="54"/>
                    <a:pt x="1297" y="0"/>
                    <a:pt x="1082" y="0"/>
                  </a:cubicBezTo>
                  <a:close/>
                </a:path>
              </a:pathLst>
            </a:custGeom>
            <a:solidFill>
              <a:srgbClr val="2C8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37"/>
            <p:cNvSpPr/>
            <p:nvPr/>
          </p:nvSpPr>
          <p:spPr>
            <a:xfrm>
              <a:off x="5892675" y="4612300"/>
              <a:ext cx="167525" cy="210875"/>
            </a:xfrm>
            <a:custGeom>
              <a:avLst/>
              <a:gdLst/>
              <a:ahLst/>
              <a:cxnLst/>
              <a:rect l="l" t="t" r="r" b="b"/>
              <a:pathLst>
                <a:path w="6701" h="8435" extrusionOk="0">
                  <a:moveTo>
                    <a:pt x="1556" y="1024"/>
                  </a:moveTo>
                  <a:cubicBezTo>
                    <a:pt x="1722" y="1024"/>
                    <a:pt x="1894" y="1077"/>
                    <a:pt x="2048" y="1131"/>
                  </a:cubicBezTo>
                  <a:cubicBezTo>
                    <a:pt x="2374" y="1243"/>
                    <a:pt x="2674" y="1371"/>
                    <a:pt x="2927" y="1605"/>
                  </a:cubicBezTo>
                  <a:cubicBezTo>
                    <a:pt x="3164" y="1823"/>
                    <a:pt x="3382" y="2063"/>
                    <a:pt x="3599" y="2300"/>
                  </a:cubicBezTo>
                  <a:cubicBezTo>
                    <a:pt x="4063" y="2800"/>
                    <a:pt x="4497" y="3330"/>
                    <a:pt x="4860" y="3907"/>
                  </a:cubicBezTo>
                  <a:cubicBezTo>
                    <a:pt x="5183" y="4411"/>
                    <a:pt x="5449" y="4954"/>
                    <a:pt x="5623" y="5526"/>
                  </a:cubicBezTo>
                  <a:cubicBezTo>
                    <a:pt x="5716" y="5820"/>
                    <a:pt x="5781" y="6119"/>
                    <a:pt x="5821" y="6423"/>
                  </a:cubicBezTo>
                  <a:cubicBezTo>
                    <a:pt x="5857" y="6709"/>
                    <a:pt x="5907" y="7061"/>
                    <a:pt x="5785" y="7335"/>
                  </a:cubicBezTo>
                  <a:cubicBezTo>
                    <a:pt x="5665" y="7607"/>
                    <a:pt x="5370" y="7733"/>
                    <a:pt x="5084" y="7733"/>
                  </a:cubicBezTo>
                  <a:cubicBezTo>
                    <a:pt x="5038" y="7733"/>
                    <a:pt x="4993" y="7730"/>
                    <a:pt x="4949" y="7723"/>
                  </a:cubicBezTo>
                  <a:cubicBezTo>
                    <a:pt x="4593" y="7677"/>
                    <a:pt x="4290" y="7440"/>
                    <a:pt x="4037" y="7203"/>
                  </a:cubicBezTo>
                  <a:cubicBezTo>
                    <a:pt x="3599" y="6795"/>
                    <a:pt x="3201" y="6350"/>
                    <a:pt x="2809" y="5902"/>
                  </a:cubicBezTo>
                  <a:cubicBezTo>
                    <a:pt x="2690" y="5688"/>
                    <a:pt x="2581" y="5471"/>
                    <a:pt x="2466" y="5257"/>
                  </a:cubicBezTo>
                  <a:cubicBezTo>
                    <a:pt x="2173" y="4710"/>
                    <a:pt x="1774" y="4242"/>
                    <a:pt x="1438" y="3726"/>
                  </a:cubicBezTo>
                  <a:cubicBezTo>
                    <a:pt x="1096" y="3202"/>
                    <a:pt x="876" y="2622"/>
                    <a:pt x="882" y="1987"/>
                  </a:cubicBezTo>
                  <a:cubicBezTo>
                    <a:pt x="889" y="1678"/>
                    <a:pt x="952" y="1279"/>
                    <a:pt x="1245" y="1105"/>
                  </a:cubicBezTo>
                  <a:cubicBezTo>
                    <a:pt x="1342" y="1047"/>
                    <a:pt x="1448" y="1024"/>
                    <a:pt x="1556" y="1024"/>
                  </a:cubicBezTo>
                  <a:close/>
                  <a:moveTo>
                    <a:pt x="889" y="0"/>
                  </a:moveTo>
                  <a:cubicBezTo>
                    <a:pt x="692" y="0"/>
                    <a:pt x="498" y="54"/>
                    <a:pt x="336" y="189"/>
                  </a:cubicBezTo>
                  <a:cubicBezTo>
                    <a:pt x="0" y="469"/>
                    <a:pt x="40" y="960"/>
                    <a:pt x="112" y="1338"/>
                  </a:cubicBezTo>
                  <a:cubicBezTo>
                    <a:pt x="210" y="1842"/>
                    <a:pt x="411" y="2303"/>
                    <a:pt x="589" y="2780"/>
                  </a:cubicBezTo>
                  <a:cubicBezTo>
                    <a:pt x="764" y="3251"/>
                    <a:pt x="971" y="3713"/>
                    <a:pt x="1218" y="4154"/>
                  </a:cubicBezTo>
                  <a:cubicBezTo>
                    <a:pt x="1475" y="4611"/>
                    <a:pt x="1791" y="5020"/>
                    <a:pt x="2127" y="5425"/>
                  </a:cubicBezTo>
                  <a:cubicBezTo>
                    <a:pt x="2825" y="6265"/>
                    <a:pt x="3493" y="7176"/>
                    <a:pt x="4353" y="7862"/>
                  </a:cubicBezTo>
                  <a:cubicBezTo>
                    <a:pt x="4698" y="8134"/>
                    <a:pt x="5103" y="8421"/>
                    <a:pt x="5561" y="8434"/>
                  </a:cubicBezTo>
                  <a:cubicBezTo>
                    <a:pt x="5569" y="8435"/>
                    <a:pt x="5577" y="8435"/>
                    <a:pt x="5585" y="8435"/>
                  </a:cubicBezTo>
                  <a:cubicBezTo>
                    <a:pt x="6002" y="8435"/>
                    <a:pt x="6334" y="8196"/>
                    <a:pt x="6453" y="7792"/>
                  </a:cubicBezTo>
                  <a:cubicBezTo>
                    <a:pt x="6701" y="6979"/>
                    <a:pt x="6467" y="6073"/>
                    <a:pt x="6137" y="5319"/>
                  </a:cubicBezTo>
                  <a:cubicBezTo>
                    <a:pt x="5742" y="4411"/>
                    <a:pt x="5179" y="3555"/>
                    <a:pt x="4570" y="2777"/>
                  </a:cubicBezTo>
                  <a:cubicBezTo>
                    <a:pt x="3991" y="2037"/>
                    <a:pt x="3374" y="1283"/>
                    <a:pt x="2608" y="736"/>
                  </a:cubicBezTo>
                  <a:cubicBezTo>
                    <a:pt x="2272" y="449"/>
                    <a:pt x="1818" y="279"/>
                    <a:pt x="1419" y="113"/>
                  </a:cubicBezTo>
                  <a:cubicBezTo>
                    <a:pt x="1252" y="45"/>
                    <a:pt x="1069" y="0"/>
                    <a:pt x="889"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37"/>
            <p:cNvSpPr/>
            <p:nvPr/>
          </p:nvSpPr>
          <p:spPr>
            <a:xfrm>
              <a:off x="5890200" y="4637350"/>
              <a:ext cx="175025" cy="157625"/>
            </a:xfrm>
            <a:custGeom>
              <a:avLst/>
              <a:gdLst/>
              <a:ahLst/>
              <a:cxnLst/>
              <a:rect l="l" t="t" r="r" b="b"/>
              <a:pathLst>
                <a:path w="7001" h="6305" extrusionOk="0">
                  <a:moveTo>
                    <a:pt x="3736" y="0"/>
                  </a:moveTo>
                  <a:cubicBezTo>
                    <a:pt x="3523" y="0"/>
                    <a:pt x="3308" y="23"/>
                    <a:pt x="3092" y="70"/>
                  </a:cubicBezTo>
                  <a:cubicBezTo>
                    <a:pt x="2107" y="287"/>
                    <a:pt x="1215" y="949"/>
                    <a:pt x="741" y="1871"/>
                  </a:cubicBezTo>
                  <a:cubicBezTo>
                    <a:pt x="639" y="2079"/>
                    <a:pt x="554" y="2292"/>
                    <a:pt x="497" y="2513"/>
                  </a:cubicBezTo>
                  <a:cubicBezTo>
                    <a:pt x="0" y="4442"/>
                    <a:pt x="1709" y="6112"/>
                    <a:pt x="3481" y="6290"/>
                  </a:cubicBezTo>
                  <a:cubicBezTo>
                    <a:pt x="3578" y="6300"/>
                    <a:pt x="3674" y="6304"/>
                    <a:pt x="3768" y="6304"/>
                  </a:cubicBezTo>
                  <a:cubicBezTo>
                    <a:pt x="4800" y="6304"/>
                    <a:pt x="5666" y="5742"/>
                    <a:pt x="6197" y="4943"/>
                  </a:cubicBezTo>
                  <a:cubicBezTo>
                    <a:pt x="6845" y="3968"/>
                    <a:pt x="7000" y="2638"/>
                    <a:pt x="6368" y="1541"/>
                  </a:cubicBezTo>
                  <a:cubicBezTo>
                    <a:pt x="5818" y="589"/>
                    <a:pt x="4818" y="0"/>
                    <a:pt x="3736" y="0"/>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37"/>
            <p:cNvSpPr/>
            <p:nvPr/>
          </p:nvSpPr>
          <p:spPr>
            <a:xfrm>
              <a:off x="5903125" y="4641625"/>
              <a:ext cx="145800" cy="150425"/>
            </a:xfrm>
            <a:custGeom>
              <a:avLst/>
              <a:gdLst/>
              <a:ahLst/>
              <a:cxnLst/>
              <a:rect l="l" t="t" r="r" b="b"/>
              <a:pathLst>
                <a:path w="5832" h="6017" extrusionOk="0">
                  <a:moveTo>
                    <a:pt x="2538" y="1"/>
                  </a:moveTo>
                  <a:cubicBezTo>
                    <a:pt x="2789" y="429"/>
                    <a:pt x="2855" y="1022"/>
                    <a:pt x="2822" y="1486"/>
                  </a:cubicBezTo>
                  <a:cubicBezTo>
                    <a:pt x="2809" y="1694"/>
                    <a:pt x="2753" y="1920"/>
                    <a:pt x="2651" y="2105"/>
                  </a:cubicBezTo>
                  <a:cubicBezTo>
                    <a:pt x="2614" y="2118"/>
                    <a:pt x="2575" y="2128"/>
                    <a:pt x="2535" y="2138"/>
                  </a:cubicBezTo>
                  <a:cubicBezTo>
                    <a:pt x="2485" y="2148"/>
                    <a:pt x="2436" y="2153"/>
                    <a:pt x="2386" y="2153"/>
                  </a:cubicBezTo>
                  <a:cubicBezTo>
                    <a:pt x="2341" y="2153"/>
                    <a:pt x="2296" y="2149"/>
                    <a:pt x="2252" y="2141"/>
                  </a:cubicBezTo>
                  <a:cubicBezTo>
                    <a:pt x="2015" y="1773"/>
                    <a:pt x="1847" y="1328"/>
                    <a:pt x="1739" y="966"/>
                  </a:cubicBezTo>
                  <a:cubicBezTo>
                    <a:pt x="1103" y="1493"/>
                    <a:pt x="0" y="2609"/>
                    <a:pt x="576" y="3442"/>
                  </a:cubicBezTo>
                  <a:cubicBezTo>
                    <a:pt x="728" y="3284"/>
                    <a:pt x="912" y="3195"/>
                    <a:pt x="1113" y="3159"/>
                  </a:cubicBezTo>
                  <a:lnTo>
                    <a:pt x="1113" y="3159"/>
                  </a:lnTo>
                  <a:cubicBezTo>
                    <a:pt x="1067" y="3449"/>
                    <a:pt x="1067" y="3745"/>
                    <a:pt x="1107" y="4034"/>
                  </a:cubicBezTo>
                  <a:cubicBezTo>
                    <a:pt x="1112" y="4071"/>
                    <a:pt x="1145" y="4091"/>
                    <a:pt x="1178" y="4091"/>
                  </a:cubicBezTo>
                  <a:cubicBezTo>
                    <a:pt x="1207" y="4091"/>
                    <a:pt x="1236" y="4076"/>
                    <a:pt x="1245" y="4044"/>
                  </a:cubicBezTo>
                  <a:cubicBezTo>
                    <a:pt x="1330" y="3712"/>
                    <a:pt x="1479" y="3435"/>
                    <a:pt x="1666" y="3172"/>
                  </a:cubicBezTo>
                  <a:cubicBezTo>
                    <a:pt x="1887" y="3221"/>
                    <a:pt x="2101" y="3317"/>
                    <a:pt x="2278" y="3438"/>
                  </a:cubicBezTo>
                  <a:cubicBezTo>
                    <a:pt x="2776" y="3781"/>
                    <a:pt x="3079" y="4390"/>
                    <a:pt x="2842" y="4973"/>
                  </a:cubicBezTo>
                  <a:cubicBezTo>
                    <a:pt x="3039" y="5035"/>
                    <a:pt x="3217" y="5171"/>
                    <a:pt x="3375" y="5295"/>
                  </a:cubicBezTo>
                  <a:cubicBezTo>
                    <a:pt x="3596" y="5473"/>
                    <a:pt x="3803" y="5677"/>
                    <a:pt x="3971" y="5905"/>
                  </a:cubicBezTo>
                  <a:cubicBezTo>
                    <a:pt x="3997" y="5938"/>
                    <a:pt x="4023" y="5973"/>
                    <a:pt x="4047" y="6017"/>
                  </a:cubicBezTo>
                  <a:cubicBezTo>
                    <a:pt x="4178" y="5973"/>
                    <a:pt x="4304" y="5924"/>
                    <a:pt x="4429" y="5868"/>
                  </a:cubicBezTo>
                  <a:cubicBezTo>
                    <a:pt x="4122" y="5434"/>
                    <a:pt x="3747" y="5042"/>
                    <a:pt x="3329" y="4716"/>
                  </a:cubicBezTo>
                  <a:cubicBezTo>
                    <a:pt x="3319" y="4706"/>
                    <a:pt x="3309" y="4689"/>
                    <a:pt x="3309" y="4677"/>
                  </a:cubicBezTo>
                  <a:cubicBezTo>
                    <a:pt x="3365" y="4387"/>
                    <a:pt x="3375" y="4090"/>
                    <a:pt x="3441" y="3800"/>
                  </a:cubicBezTo>
                  <a:cubicBezTo>
                    <a:pt x="3194" y="3751"/>
                    <a:pt x="2950" y="3695"/>
                    <a:pt x="2704" y="3642"/>
                  </a:cubicBezTo>
                  <a:cubicBezTo>
                    <a:pt x="2670" y="3636"/>
                    <a:pt x="2664" y="3593"/>
                    <a:pt x="2680" y="3570"/>
                  </a:cubicBezTo>
                  <a:cubicBezTo>
                    <a:pt x="2838" y="3277"/>
                    <a:pt x="3075" y="3046"/>
                    <a:pt x="3356" y="2879"/>
                  </a:cubicBezTo>
                  <a:lnTo>
                    <a:pt x="3356" y="2879"/>
                  </a:lnTo>
                  <a:cubicBezTo>
                    <a:pt x="3350" y="2879"/>
                    <a:pt x="3344" y="2879"/>
                    <a:pt x="3339" y="2879"/>
                  </a:cubicBezTo>
                  <a:cubicBezTo>
                    <a:pt x="3161" y="2879"/>
                    <a:pt x="2999" y="2830"/>
                    <a:pt x="2851" y="2747"/>
                  </a:cubicBezTo>
                  <a:cubicBezTo>
                    <a:pt x="3049" y="2434"/>
                    <a:pt x="3306" y="2187"/>
                    <a:pt x="3596" y="1957"/>
                  </a:cubicBezTo>
                  <a:cubicBezTo>
                    <a:pt x="3699" y="1916"/>
                    <a:pt x="3825" y="1883"/>
                    <a:pt x="3943" y="1883"/>
                  </a:cubicBezTo>
                  <a:cubicBezTo>
                    <a:pt x="4005" y="1883"/>
                    <a:pt x="4065" y="1892"/>
                    <a:pt x="4119" y="1914"/>
                  </a:cubicBezTo>
                  <a:cubicBezTo>
                    <a:pt x="4116" y="1904"/>
                    <a:pt x="4116" y="1897"/>
                    <a:pt x="4119" y="1888"/>
                  </a:cubicBezTo>
                  <a:cubicBezTo>
                    <a:pt x="4274" y="2029"/>
                    <a:pt x="4409" y="2191"/>
                    <a:pt x="4521" y="2395"/>
                  </a:cubicBezTo>
                  <a:cubicBezTo>
                    <a:pt x="4695" y="2718"/>
                    <a:pt x="4784" y="3083"/>
                    <a:pt x="4774" y="3449"/>
                  </a:cubicBezTo>
                  <a:cubicBezTo>
                    <a:pt x="4722" y="3619"/>
                    <a:pt x="4633" y="3777"/>
                    <a:pt x="4517" y="3926"/>
                  </a:cubicBezTo>
                  <a:cubicBezTo>
                    <a:pt x="4809" y="4125"/>
                    <a:pt x="5177" y="4248"/>
                    <a:pt x="5537" y="4248"/>
                  </a:cubicBezTo>
                  <a:cubicBezTo>
                    <a:pt x="5636" y="4248"/>
                    <a:pt x="5735" y="4239"/>
                    <a:pt x="5831" y="4219"/>
                  </a:cubicBezTo>
                  <a:cubicBezTo>
                    <a:pt x="5752" y="4195"/>
                    <a:pt x="5673" y="4173"/>
                    <a:pt x="5594" y="4146"/>
                  </a:cubicBezTo>
                  <a:cubicBezTo>
                    <a:pt x="5275" y="4034"/>
                    <a:pt x="5015" y="3886"/>
                    <a:pt x="4926" y="3543"/>
                  </a:cubicBezTo>
                  <a:cubicBezTo>
                    <a:pt x="4919" y="3508"/>
                    <a:pt x="4912" y="3472"/>
                    <a:pt x="4903" y="3435"/>
                  </a:cubicBezTo>
                  <a:cubicBezTo>
                    <a:pt x="4919" y="3043"/>
                    <a:pt x="4827" y="2654"/>
                    <a:pt x="4636" y="2309"/>
                  </a:cubicBezTo>
                  <a:cubicBezTo>
                    <a:pt x="4531" y="2118"/>
                    <a:pt x="4389" y="1920"/>
                    <a:pt x="4218" y="1756"/>
                  </a:cubicBezTo>
                  <a:cubicBezTo>
                    <a:pt x="4201" y="1634"/>
                    <a:pt x="4221" y="1499"/>
                    <a:pt x="4287" y="1347"/>
                  </a:cubicBezTo>
                  <a:cubicBezTo>
                    <a:pt x="4297" y="1322"/>
                    <a:pt x="4318" y="1308"/>
                    <a:pt x="4343" y="1308"/>
                  </a:cubicBezTo>
                  <a:cubicBezTo>
                    <a:pt x="4349" y="1308"/>
                    <a:pt x="4356" y="1309"/>
                    <a:pt x="4363" y="1311"/>
                  </a:cubicBezTo>
                  <a:cubicBezTo>
                    <a:pt x="4392" y="1315"/>
                    <a:pt x="4719" y="1367"/>
                    <a:pt x="4883" y="1443"/>
                  </a:cubicBezTo>
                  <a:cubicBezTo>
                    <a:pt x="4324" y="696"/>
                    <a:pt x="3356" y="409"/>
                    <a:pt x="2538" y="1"/>
                  </a:cubicBezTo>
                  <a:close/>
                </a:path>
              </a:pathLst>
            </a:custGeom>
            <a:solidFill>
              <a:srgbClr val="3636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37"/>
            <p:cNvSpPr/>
            <p:nvPr/>
          </p:nvSpPr>
          <p:spPr>
            <a:xfrm>
              <a:off x="5896525" y="4587600"/>
              <a:ext cx="180775" cy="252525"/>
            </a:xfrm>
            <a:custGeom>
              <a:avLst/>
              <a:gdLst/>
              <a:ahLst/>
              <a:cxnLst/>
              <a:rect l="l" t="t" r="r" b="b"/>
              <a:pathLst>
                <a:path w="7231" h="10101" extrusionOk="0">
                  <a:moveTo>
                    <a:pt x="227" y="1"/>
                  </a:moveTo>
                  <a:cubicBezTo>
                    <a:pt x="151" y="1"/>
                    <a:pt x="75" y="7"/>
                    <a:pt x="0" y="22"/>
                  </a:cubicBezTo>
                  <a:cubicBezTo>
                    <a:pt x="274" y="443"/>
                    <a:pt x="570" y="849"/>
                    <a:pt x="870" y="1250"/>
                  </a:cubicBezTo>
                  <a:cubicBezTo>
                    <a:pt x="923" y="1239"/>
                    <a:pt x="978" y="1235"/>
                    <a:pt x="1033" y="1235"/>
                  </a:cubicBezTo>
                  <a:cubicBezTo>
                    <a:pt x="1233" y="1235"/>
                    <a:pt x="1441" y="1297"/>
                    <a:pt x="1627" y="1362"/>
                  </a:cubicBezTo>
                  <a:cubicBezTo>
                    <a:pt x="2015" y="1497"/>
                    <a:pt x="2378" y="1651"/>
                    <a:pt x="2684" y="1935"/>
                  </a:cubicBezTo>
                  <a:cubicBezTo>
                    <a:pt x="2971" y="2198"/>
                    <a:pt x="3234" y="2488"/>
                    <a:pt x="3494" y="2771"/>
                  </a:cubicBezTo>
                  <a:cubicBezTo>
                    <a:pt x="4050" y="3373"/>
                    <a:pt x="4574" y="4013"/>
                    <a:pt x="5015" y="4704"/>
                  </a:cubicBezTo>
                  <a:cubicBezTo>
                    <a:pt x="5401" y="5313"/>
                    <a:pt x="5720" y="5968"/>
                    <a:pt x="5934" y="6657"/>
                  </a:cubicBezTo>
                  <a:cubicBezTo>
                    <a:pt x="6042" y="7008"/>
                    <a:pt x="6121" y="7371"/>
                    <a:pt x="6168" y="7736"/>
                  </a:cubicBezTo>
                  <a:cubicBezTo>
                    <a:pt x="6211" y="8082"/>
                    <a:pt x="6273" y="8507"/>
                    <a:pt x="6128" y="8836"/>
                  </a:cubicBezTo>
                  <a:cubicBezTo>
                    <a:pt x="6062" y="8981"/>
                    <a:pt x="5957" y="9090"/>
                    <a:pt x="5828" y="9169"/>
                  </a:cubicBezTo>
                  <a:cubicBezTo>
                    <a:pt x="5875" y="9264"/>
                    <a:pt x="5918" y="9356"/>
                    <a:pt x="5960" y="9452"/>
                  </a:cubicBezTo>
                  <a:cubicBezTo>
                    <a:pt x="6059" y="9669"/>
                    <a:pt x="6151" y="9886"/>
                    <a:pt x="6257" y="10101"/>
                  </a:cubicBezTo>
                  <a:cubicBezTo>
                    <a:pt x="6579" y="9995"/>
                    <a:pt x="6826" y="9745"/>
                    <a:pt x="6931" y="9389"/>
                  </a:cubicBezTo>
                  <a:cubicBezTo>
                    <a:pt x="7231" y="8408"/>
                    <a:pt x="6948" y="7315"/>
                    <a:pt x="6553" y="6409"/>
                  </a:cubicBezTo>
                  <a:cubicBezTo>
                    <a:pt x="6072" y="5313"/>
                    <a:pt x="5398" y="4282"/>
                    <a:pt x="4663" y="3344"/>
                  </a:cubicBezTo>
                  <a:cubicBezTo>
                    <a:pt x="3965" y="2455"/>
                    <a:pt x="3161" y="1639"/>
                    <a:pt x="2240" y="980"/>
                  </a:cubicBezTo>
                  <a:cubicBezTo>
                    <a:pt x="1831" y="634"/>
                    <a:pt x="1348" y="335"/>
                    <a:pt x="866" y="137"/>
                  </a:cubicBezTo>
                  <a:cubicBezTo>
                    <a:pt x="665" y="55"/>
                    <a:pt x="443" y="1"/>
                    <a:pt x="227"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37"/>
            <p:cNvSpPr/>
            <p:nvPr/>
          </p:nvSpPr>
          <p:spPr>
            <a:xfrm>
              <a:off x="5913400" y="4612300"/>
              <a:ext cx="146800" cy="207900"/>
            </a:xfrm>
            <a:custGeom>
              <a:avLst/>
              <a:gdLst/>
              <a:ahLst/>
              <a:cxnLst/>
              <a:rect l="l" t="t" r="r" b="b"/>
              <a:pathLst>
                <a:path w="5872" h="8316" extrusionOk="0">
                  <a:moveTo>
                    <a:pt x="60" y="1"/>
                  </a:moveTo>
                  <a:cubicBezTo>
                    <a:pt x="40" y="1"/>
                    <a:pt x="20" y="1"/>
                    <a:pt x="1" y="2"/>
                  </a:cubicBezTo>
                  <a:cubicBezTo>
                    <a:pt x="251" y="341"/>
                    <a:pt x="504" y="680"/>
                    <a:pt x="748" y="1026"/>
                  </a:cubicBezTo>
                  <a:cubicBezTo>
                    <a:pt x="910" y="1029"/>
                    <a:pt x="1074" y="1078"/>
                    <a:pt x="1219" y="1131"/>
                  </a:cubicBezTo>
                  <a:cubicBezTo>
                    <a:pt x="1545" y="1243"/>
                    <a:pt x="1845" y="1371"/>
                    <a:pt x="2098" y="1605"/>
                  </a:cubicBezTo>
                  <a:cubicBezTo>
                    <a:pt x="2335" y="1823"/>
                    <a:pt x="2553" y="2063"/>
                    <a:pt x="2770" y="2300"/>
                  </a:cubicBezTo>
                  <a:cubicBezTo>
                    <a:pt x="3234" y="2800"/>
                    <a:pt x="3668" y="3330"/>
                    <a:pt x="4031" y="3907"/>
                  </a:cubicBezTo>
                  <a:cubicBezTo>
                    <a:pt x="4354" y="4411"/>
                    <a:pt x="4620" y="4954"/>
                    <a:pt x="4794" y="5526"/>
                  </a:cubicBezTo>
                  <a:cubicBezTo>
                    <a:pt x="4887" y="5820"/>
                    <a:pt x="4952" y="6119"/>
                    <a:pt x="4992" y="6423"/>
                  </a:cubicBezTo>
                  <a:cubicBezTo>
                    <a:pt x="5028" y="6709"/>
                    <a:pt x="5078" y="7061"/>
                    <a:pt x="4956" y="7335"/>
                  </a:cubicBezTo>
                  <a:cubicBezTo>
                    <a:pt x="4923" y="7414"/>
                    <a:pt x="4870" y="7482"/>
                    <a:pt x="4811" y="7535"/>
                  </a:cubicBezTo>
                  <a:cubicBezTo>
                    <a:pt x="4956" y="7792"/>
                    <a:pt x="5094" y="8052"/>
                    <a:pt x="5220" y="8316"/>
                  </a:cubicBezTo>
                  <a:cubicBezTo>
                    <a:pt x="5410" y="8210"/>
                    <a:pt x="5555" y="8029"/>
                    <a:pt x="5624" y="7792"/>
                  </a:cubicBezTo>
                  <a:cubicBezTo>
                    <a:pt x="5872" y="6979"/>
                    <a:pt x="5638" y="6073"/>
                    <a:pt x="5308" y="5319"/>
                  </a:cubicBezTo>
                  <a:cubicBezTo>
                    <a:pt x="4913" y="4411"/>
                    <a:pt x="4350" y="3555"/>
                    <a:pt x="3741" y="2777"/>
                  </a:cubicBezTo>
                  <a:cubicBezTo>
                    <a:pt x="3162" y="2037"/>
                    <a:pt x="2545" y="1283"/>
                    <a:pt x="1779" y="736"/>
                  </a:cubicBezTo>
                  <a:cubicBezTo>
                    <a:pt x="1443" y="449"/>
                    <a:pt x="989" y="279"/>
                    <a:pt x="590" y="113"/>
                  </a:cubicBezTo>
                  <a:cubicBezTo>
                    <a:pt x="421" y="42"/>
                    <a:pt x="239" y="1"/>
                    <a:pt x="60" y="1"/>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7" name="Google Shape;3457;p37"/>
          <p:cNvGrpSpPr/>
          <p:nvPr/>
        </p:nvGrpSpPr>
        <p:grpSpPr>
          <a:xfrm flipH="1">
            <a:off x="229126" y="5870931"/>
            <a:ext cx="534029" cy="534131"/>
            <a:chOff x="5715100" y="2545000"/>
            <a:chExt cx="379750" cy="379750"/>
          </a:xfrm>
        </p:grpSpPr>
        <p:sp>
          <p:nvSpPr>
            <p:cNvPr id="3458" name="Google Shape;3458;p37"/>
            <p:cNvSpPr/>
            <p:nvPr/>
          </p:nvSpPr>
          <p:spPr>
            <a:xfrm>
              <a:off x="5715100" y="2545000"/>
              <a:ext cx="379750" cy="379750"/>
            </a:xfrm>
            <a:custGeom>
              <a:avLst/>
              <a:gdLst/>
              <a:ahLst/>
              <a:cxnLst/>
              <a:rect l="l" t="t" r="r" b="b"/>
              <a:pathLst>
                <a:path w="15190" h="15190" extrusionOk="0">
                  <a:moveTo>
                    <a:pt x="7597" y="0"/>
                  </a:moveTo>
                  <a:cubicBezTo>
                    <a:pt x="3402" y="0"/>
                    <a:pt x="1" y="3398"/>
                    <a:pt x="1" y="7593"/>
                  </a:cubicBezTo>
                  <a:cubicBezTo>
                    <a:pt x="1" y="11788"/>
                    <a:pt x="3402" y="15189"/>
                    <a:pt x="7597" y="15189"/>
                  </a:cubicBezTo>
                  <a:cubicBezTo>
                    <a:pt x="11792" y="15189"/>
                    <a:pt x="15190" y="11788"/>
                    <a:pt x="15190" y="7593"/>
                  </a:cubicBezTo>
                  <a:cubicBezTo>
                    <a:pt x="15190" y="3398"/>
                    <a:pt x="11792" y="0"/>
                    <a:pt x="7597" y="0"/>
                  </a:cubicBezTo>
                  <a:close/>
                </a:path>
              </a:pathLst>
            </a:custGeom>
            <a:solidFill>
              <a:srgbClr val="E4E8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37"/>
            <p:cNvSpPr/>
            <p:nvPr/>
          </p:nvSpPr>
          <p:spPr>
            <a:xfrm>
              <a:off x="5940900" y="2714025"/>
              <a:ext cx="147025" cy="111450"/>
            </a:xfrm>
            <a:custGeom>
              <a:avLst/>
              <a:gdLst/>
              <a:ahLst/>
              <a:cxnLst/>
              <a:rect l="l" t="t" r="r" b="b"/>
              <a:pathLst>
                <a:path w="5881" h="4458" extrusionOk="0">
                  <a:moveTo>
                    <a:pt x="59" y="0"/>
                  </a:moveTo>
                  <a:cubicBezTo>
                    <a:pt x="0" y="0"/>
                    <a:pt x="11" y="66"/>
                    <a:pt x="109" y="140"/>
                  </a:cubicBezTo>
                  <a:cubicBezTo>
                    <a:pt x="395" y="358"/>
                    <a:pt x="666" y="585"/>
                    <a:pt x="936" y="822"/>
                  </a:cubicBezTo>
                  <a:cubicBezTo>
                    <a:pt x="1611" y="1418"/>
                    <a:pt x="2292" y="2004"/>
                    <a:pt x="2997" y="2561"/>
                  </a:cubicBezTo>
                  <a:cubicBezTo>
                    <a:pt x="3754" y="3157"/>
                    <a:pt x="4455" y="3865"/>
                    <a:pt x="5226" y="4457"/>
                  </a:cubicBezTo>
                  <a:cubicBezTo>
                    <a:pt x="5502" y="3953"/>
                    <a:pt x="5723" y="3417"/>
                    <a:pt x="5881" y="2850"/>
                  </a:cubicBezTo>
                  <a:cubicBezTo>
                    <a:pt x="4907" y="2449"/>
                    <a:pt x="3948" y="2011"/>
                    <a:pt x="3010" y="1533"/>
                  </a:cubicBezTo>
                  <a:cubicBezTo>
                    <a:pt x="2361" y="1201"/>
                    <a:pt x="1729" y="835"/>
                    <a:pt x="1084" y="496"/>
                  </a:cubicBezTo>
                  <a:cubicBezTo>
                    <a:pt x="774" y="332"/>
                    <a:pt x="458" y="180"/>
                    <a:pt x="142" y="25"/>
                  </a:cubicBezTo>
                  <a:cubicBezTo>
                    <a:pt x="107" y="8"/>
                    <a:pt x="79" y="0"/>
                    <a:pt x="59"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37"/>
            <p:cNvSpPr/>
            <p:nvPr/>
          </p:nvSpPr>
          <p:spPr>
            <a:xfrm>
              <a:off x="5715100" y="2589675"/>
              <a:ext cx="322800" cy="335075"/>
            </a:xfrm>
            <a:custGeom>
              <a:avLst/>
              <a:gdLst/>
              <a:ahLst/>
              <a:cxnLst/>
              <a:rect l="l" t="t" r="r" b="b"/>
              <a:pathLst>
                <a:path w="12912" h="13403" extrusionOk="0">
                  <a:moveTo>
                    <a:pt x="2704" y="1"/>
                  </a:moveTo>
                  <a:cubicBezTo>
                    <a:pt x="1054" y="1397"/>
                    <a:pt x="1" y="3478"/>
                    <a:pt x="1" y="5806"/>
                  </a:cubicBezTo>
                  <a:cubicBezTo>
                    <a:pt x="1" y="10001"/>
                    <a:pt x="3402" y="13402"/>
                    <a:pt x="7597" y="13402"/>
                  </a:cubicBezTo>
                  <a:cubicBezTo>
                    <a:pt x="7735" y="13402"/>
                    <a:pt x="7867" y="13392"/>
                    <a:pt x="8002" y="13382"/>
                  </a:cubicBezTo>
                  <a:cubicBezTo>
                    <a:pt x="7731" y="13227"/>
                    <a:pt x="7531" y="13010"/>
                    <a:pt x="7353" y="12727"/>
                  </a:cubicBezTo>
                  <a:cubicBezTo>
                    <a:pt x="7060" y="12259"/>
                    <a:pt x="6777" y="11792"/>
                    <a:pt x="6487" y="11325"/>
                  </a:cubicBezTo>
                  <a:cubicBezTo>
                    <a:pt x="6194" y="10851"/>
                    <a:pt x="5904" y="10380"/>
                    <a:pt x="5608" y="9909"/>
                  </a:cubicBezTo>
                  <a:cubicBezTo>
                    <a:pt x="5328" y="9468"/>
                    <a:pt x="5058" y="9016"/>
                    <a:pt x="4910" y="8512"/>
                  </a:cubicBezTo>
                  <a:cubicBezTo>
                    <a:pt x="4710" y="7848"/>
                    <a:pt x="4623" y="7565"/>
                    <a:pt x="4651" y="7565"/>
                  </a:cubicBezTo>
                  <a:lnTo>
                    <a:pt x="4651" y="7565"/>
                  </a:lnTo>
                  <a:cubicBezTo>
                    <a:pt x="4661" y="7565"/>
                    <a:pt x="4686" y="7600"/>
                    <a:pt x="4725" y="7666"/>
                  </a:cubicBezTo>
                  <a:cubicBezTo>
                    <a:pt x="5140" y="8368"/>
                    <a:pt x="6181" y="9658"/>
                    <a:pt x="6669" y="10310"/>
                  </a:cubicBezTo>
                  <a:cubicBezTo>
                    <a:pt x="7189" y="11009"/>
                    <a:pt x="8430" y="13056"/>
                    <a:pt x="8439" y="13307"/>
                  </a:cubicBezTo>
                  <a:cubicBezTo>
                    <a:pt x="8439" y="13323"/>
                    <a:pt x="8433" y="13336"/>
                    <a:pt x="8430" y="13349"/>
                  </a:cubicBezTo>
                  <a:cubicBezTo>
                    <a:pt x="8980" y="13287"/>
                    <a:pt x="9517" y="13168"/>
                    <a:pt x="10023" y="12997"/>
                  </a:cubicBezTo>
                  <a:cubicBezTo>
                    <a:pt x="9849" y="12605"/>
                    <a:pt x="9698" y="12200"/>
                    <a:pt x="9566" y="11788"/>
                  </a:cubicBezTo>
                  <a:cubicBezTo>
                    <a:pt x="9365" y="11159"/>
                    <a:pt x="9154" y="10534"/>
                    <a:pt x="8947" y="9909"/>
                  </a:cubicBezTo>
                  <a:cubicBezTo>
                    <a:pt x="8903" y="9782"/>
                    <a:pt x="8750" y="9373"/>
                    <a:pt x="8853" y="9373"/>
                  </a:cubicBezTo>
                  <a:cubicBezTo>
                    <a:pt x="8857" y="9373"/>
                    <a:pt x="8862" y="9373"/>
                    <a:pt x="8868" y="9375"/>
                  </a:cubicBezTo>
                  <a:cubicBezTo>
                    <a:pt x="9207" y="9480"/>
                    <a:pt x="9766" y="10030"/>
                    <a:pt x="10053" y="10225"/>
                  </a:cubicBezTo>
                  <a:cubicBezTo>
                    <a:pt x="10398" y="10465"/>
                    <a:pt x="10761" y="10682"/>
                    <a:pt x="11117" y="10910"/>
                  </a:cubicBezTo>
                  <a:cubicBezTo>
                    <a:pt x="11479" y="11140"/>
                    <a:pt x="11841" y="11374"/>
                    <a:pt x="12206" y="11597"/>
                  </a:cubicBezTo>
                  <a:cubicBezTo>
                    <a:pt x="12263" y="11634"/>
                    <a:pt x="12319" y="11670"/>
                    <a:pt x="12371" y="11706"/>
                  </a:cubicBezTo>
                  <a:cubicBezTo>
                    <a:pt x="12559" y="11555"/>
                    <a:pt x="12740" y="11397"/>
                    <a:pt x="12911" y="11226"/>
                  </a:cubicBezTo>
                  <a:cubicBezTo>
                    <a:pt x="12710" y="11021"/>
                    <a:pt x="12506" y="10820"/>
                    <a:pt x="12299" y="10620"/>
                  </a:cubicBezTo>
                  <a:cubicBezTo>
                    <a:pt x="11841" y="10182"/>
                    <a:pt x="11393" y="9731"/>
                    <a:pt x="10929" y="9299"/>
                  </a:cubicBezTo>
                  <a:cubicBezTo>
                    <a:pt x="10099" y="8532"/>
                    <a:pt x="9269" y="7788"/>
                    <a:pt x="8541" y="6919"/>
                  </a:cubicBezTo>
                  <a:cubicBezTo>
                    <a:pt x="7821" y="6056"/>
                    <a:pt x="7096" y="5193"/>
                    <a:pt x="6481" y="4252"/>
                  </a:cubicBezTo>
                  <a:cubicBezTo>
                    <a:pt x="6006" y="3534"/>
                    <a:pt x="5565" y="2974"/>
                    <a:pt x="5309" y="2707"/>
                  </a:cubicBezTo>
                  <a:cubicBezTo>
                    <a:pt x="5245" y="2642"/>
                    <a:pt x="5203" y="2613"/>
                    <a:pt x="5179" y="2613"/>
                  </a:cubicBezTo>
                  <a:cubicBezTo>
                    <a:pt x="4999" y="2613"/>
                    <a:pt x="5824" y="4265"/>
                    <a:pt x="6062" y="4904"/>
                  </a:cubicBezTo>
                  <a:cubicBezTo>
                    <a:pt x="6092" y="4979"/>
                    <a:pt x="6748" y="6056"/>
                    <a:pt x="7034" y="6520"/>
                  </a:cubicBezTo>
                  <a:cubicBezTo>
                    <a:pt x="7264" y="6892"/>
                    <a:pt x="7482" y="7268"/>
                    <a:pt x="7719" y="7634"/>
                  </a:cubicBezTo>
                  <a:cubicBezTo>
                    <a:pt x="7965" y="8012"/>
                    <a:pt x="8222" y="8384"/>
                    <a:pt x="8439" y="8779"/>
                  </a:cubicBezTo>
                  <a:cubicBezTo>
                    <a:pt x="8513" y="8912"/>
                    <a:pt x="8389" y="9067"/>
                    <a:pt x="8265" y="9067"/>
                  </a:cubicBezTo>
                  <a:cubicBezTo>
                    <a:pt x="8223" y="9067"/>
                    <a:pt x="8181" y="9049"/>
                    <a:pt x="8146" y="9006"/>
                  </a:cubicBezTo>
                  <a:cubicBezTo>
                    <a:pt x="7623" y="8338"/>
                    <a:pt x="7116" y="7660"/>
                    <a:pt x="6672" y="6935"/>
                  </a:cubicBezTo>
                  <a:cubicBezTo>
                    <a:pt x="6353" y="6415"/>
                    <a:pt x="5411" y="4640"/>
                    <a:pt x="5207" y="4301"/>
                  </a:cubicBezTo>
                  <a:cubicBezTo>
                    <a:pt x="4716" y="3478"/>
                    <a:pt x="4219" y="2655"/>
                    <a:pt x="3721" y="1835"/>
                  </a:cubicBezTo>
                  <a:cubicBezTo>
                    <a:pt x="3356" y="1230"/>
                    <a:pt x="3007" y="633"/>
                    <a:pt x="270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37"/>
            <p:cNvSpPr/>
            <p:nvPr/>
          </p:nvSpPr>
          <p:spPr>
            <a:xfrm>
              <a:off x="5879000" y="2612050"/>
              <a:ext cx="80450" cy="63225"/>
            </a:xfrm>
            <a:custGeom>
              <a:avLst/>
              <a:gdLst/>
              <a:ahLst/>
              <a:cxnLst/>
              <a:rect l="l" t="t" r="r" b="b"/>
              <a:pathLst>
                <a:path w="3218" h="2529" extrusionOk="0">
                  <a:moveTo>
                    <a:pt x="780" y="0"/>
                  </a:moveTo>
                  <a:cubicBezTo>
                    <a:pt x="763" y="0"/>
                    <a:pt x="746" y="1"/>
                    <a:pt x="728" y="2"/>
                  </a:cubicBezTo>
                  <a:cubicBezTo>
                    <a:pt x="0" y="41"/>
                    <a:pt x="56" y="1032"/>
                    <a:pt x="323" y="1490"/>
                  </a:cubicBezTo>
                  <a:cubicBezTo>
                    <a:pt x="547" y="1882"/>
                    <a:pt x="938" y="2155"/>
                    <a:pt x="1360" y="2323"/>
                  </a:cubicBezTo>
                  <a:cubicBezTo>
                    <a:pt x="1706" y="2460"/>
                    <a:pt x="2080" y="2528"/>
                    <a:pt x="2452" y="2528"/>
                  </a:cubicBezTo>
                  <a:cubicBezTo>
                    <a:pt x="2509" y="2528"/>
                    <a:pt x="2565" y="2527"/>
                    <a:pt x="2622" y="2523"/>
                  </a:cubicBezTo>
                  <a:cubicBezTo>
                    <a:pt x="2763" y="2514"/>
                    <a:pt x="2911" y="2491"/>
                    <a:pt x="3020" y="2405"/>
                  </a:cubicBezTo>
                  <a:cubicBezTo>
                    <a:pt x="3198" y="2260"/>
                    <a:pt x="3217" y="1997"/>
                    <a:pt x="3171" y="1777"/>
                  </a:cubicBezTo>
                  <a:cubicBezTo>
                    <a:pt x="3082" y="1329"/>
                    <a:pt x="2792" y="937"/>
                    <a:pt x="2430" y="660"/>
                  </a:cubicBezTo>
                  <a:cubicBezTo>
                    <a:pt x="2196" y="479"/>
                    <a:pt x="1933" y="341"/>
                    <a:pt x="1657" y="232"/>
                  </a:cubicBezTo>
                  <a:cubicBezTo>
                    <a:pt x="1508" y="173"/>
                    <a:pt x="1353" y="120"/>
                    <a:pt x="1202" y="78"/>
                  </a:cubicBezTo>
                  <a:cubicBezTo>
                    <a:pt x="1064" y="36"/>
                    <a:pt x="924" y="0"/>
                    <a:pt x="78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37"/>
            <p:cNvSpPr/>
            <p:nvPr/>
          </p:nvSpPr>
          <p:spPr>
            <a:xfrm>
              <a:off x="5959625" y="2577100"/>
              <a:ext cx="26400" cy="18825"/>
            </a:xfrm>
            <a:custGeom>
              <a:avLst/>
              <a:gdLst/>
              <a:ahLst/>
              <a:cxnLst/>
              <a:rect l="l" t="t" r="r" b="b"/>
              <a:pathLst>
                <a:path w="1056" h="753" extrusionOk="0">
                  <a:moveTo>
                    <a:pt x="505" y="0"/>
                  </a:moveTo>
                  <a:cubicBezTo>
                    <a:pt x="412" y="0"/>
                    <a:pt x="319" y="25"/>
                    <a:pt x="236" y="79"/>
                  </a:cubicBezTo>
                  <a:cubicBezTo>
                    <a:pt x="0" y="234"/>
                    <a:pt x="135" y="541"/>
                    <a:pt x="380" y="541"/>
                  </a:cubicBezTo>
                  <a:cubicBezTo>
                    <a:pt x="395" y="541"/>
                    <a:pt x="411" y="539"/>
                    <a:pt x="427" y="537"/>
                  </a:cubicBezTo>
                  <a:cubicBezTo>
                    <a:pt x="459" y="534"/>
                    <a:pt x="486" y="523"/>
                    <a:pt x="512" y="514"/>
                  </a:cubicBezTo>
                  <a:lnTo>
                    <a:pt x="516" y="517"/>
                  </a:lnTo>
                  <a:cubicBezTo>
                    <a:pt x="532" y="537"/>
                    <a:pt x="555" y="554"/>
                    <a:pt x="565" y="580"/>
                  </a:cubicBezTo>
                  <a:cubicBezTo>
                    <a:pt x="610" y="694"/>
                    <a:pt x="719" y="753"/>
                    <a:pt x="823" y="753"/>
                  </a:cubicBezTo>
                  <a:cubicBezTo>
                    <a:pt x="943" y="753"/>
                    <a:pt x="1056" y="675"/>
                    <a:pt x="1052" y="514"/>
                  </a:cubicBezTo>
                  <a:cubicBezTo>
                    <a:pt x="1047" y="218"/>
                    <a:pt x="779" y="0"/>
                    <a:pt x="505"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37"/>
            <p:cNvSpPr/>
            <p:nvPr/>
          </p:nvSpPr>
          <p:spPr>
            <a:xfrm>
              <a:off x="6005475" y="2641775"/>
              <a:ext cx="52075" cy="61725"/>
            </a:xfrm>
            <a:custGeom>
              <a:avLst/>
              <a:gdLst/>
              <a:ahLst/>
              <a:cxnLst/>
              <a:rect l="l" t="t" r="r" b="b"/>
              <a:pathLst>
                <a:path w="2083" h="2469" extrusionOk="0">
                  <a:moveTo>
                    <a:pt x="358" y="1"/>
                  </a:moveTo>
                  <a:cubicBezTo>
                    <a:pt x="0" y="1"/>
                    <a:pt x="51" y="559"/>
                    <a:pt x="111" y="792"/>
                  </a:cubicBezTo>
                  <a:cubicBezTo>
                    <a:pt x="282" y="1480"/>
                    <a:pt x="766" y="2082"/>
                    <a:pt x="1398" y="2398"/>
                  </a:cubicBezTo>
                  <a:cubicBezTo>
                    <a:pt x="1470" y="2435"/>
                    <a:pt x="1552" y="2469"/>
                    <a:pt x="1630" y="2469"/>
                  </a:cubicBezTo>
                  <a:cubicBezTo>
                    <a:pt x="1664" y="2469"/>
                    <a:pt x="1696" y="2463"/>
                    <a:pt x="1727" y="2448"/>
                  </a:cubicBezTo>
                  <a:cubicBezTo>
                    <a:pt x="1803" y="2412"/>
                    <a:pt x="1853" y="2332"/>
                    <a:pt x="1892" y="2260"/>
                  </a:cubicBezTo>
                  <a:cubicBezTo>
                    <a:pt x="1988" y="2099"/>
                    <a:pt x="2083" y="1921"/>
                    <a:pt x="2073" y="1734"/>
                  </a:cubicBezTo>
                  <a:cubicBezTo>
                    <a:pt x="2063" y="1579"/>
                    <a:pt x="1984" y="1440"/>
                    <a:pt x="1899" y="1312"/>
                  </a:cubicBezTo>
                  <a:cubicBezTo>
                    <a:pt x="1780" y="1134"/>
                    <a:pt x="1648" y="966"/>
                    <a:pt x="1503" y="811"/>
                  </a:cubicBezTo>
                  <a:cubicBezTo>
                    <a:pt x="1260" y="544"/>
                    <a:pt x="976" y="307"/>
                    <a:pt x="671" y="117"/>
                  </a:cubicBezTo>
                  <a:cubicBezTo>
                    <a:pt x="588" y="64"/>
                    <a:pt x="506" y="18"/>
                    <a:pt x="411" y="4"/>
                  </a:cubicBezTo>
                  <a:cubicBezTo>
                    <a:pt x="392" y="2"/>
                    <a:pt x="375" y="1"/>
                    <a:pt x="358"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37"/>
            <p:cNvSpPr/>
            <p:nvPr/>
          </p:nvSpPr>
          <p:spPr>
            <a:xfrm>
              <a:off x="6014600" y="2603350"/>
              <a:ext cx="30775" cy="20850"/>
            </a:xfrm>
            <a:custGeom>
              <a:avLst/>
              <a:gdLst/>
              <a:ahLst/>
              <a:cxnLst/>
              <a:rect l="l" t="t" r="r" b="b"/>
              <a:pathLst>
                <a:path w="1231" h="834" extrusionOk="0">
                  <a:moveTo>
                    <a:pt x="549" y="0"/>
                  </a:moveTo>
                  <a:cubicBezTo>
                    <a:pt x="493" y="0"/>
                    <a:pt x="437" y="25"/>
                    <a:pt x="391" y="63"/>
                  </a:cubicBezTo>
                  <a:cubicBezTo>
                    <a:pt x="1" y="395"/>
                    <a:pt x="433" y="833"/>
                    <a:pt x="816" y="833"/>
                  </a:cubicBezTo>
                  <a:cubicBezTo>
                    <a:pt x="949" y="833"/>
                    <a:pt x="1077" y="780"/>
                    <a:pt x="1161" y="649"/>
                  </a:cubicBezTo>
                  <a:cubicBezTo>
                    <a:pt x="1231" y="544"/>
                    <a:pt x="1178" y="412"/>
                    <a:pt x="1082" y="347"/>
                  </a:cubicBezTo>
                  <a:cubicBezTo>
                    <a:pt x="1013" y="301"/>
                    <a:pt x="918" y="288"/>
                    <a:pt x="829" y="288"/>
                  </a:cubicBezTo>
                  <a:cubicBezTo>
                    <a:pt x="803" y="288"/>
                    <a:pt x="778" y="289"/>
                    <a:pt x="754" y="291"/>
                  </a:cubicBezTo>
                  <a:cubicBezTo>
                    <a:pt x="757" y="287"/>
                    <a:pt x="763" y="283"/>
                    <a:pt x="769" y="280"/>
                  </a:cubicBezTo>
                  <a:cubicBezTo>
                    <a:pt x="809" y="264"/>
                    <a:pt x="829" y="201"/>
                    <a:pt x="819" y="162"/>
                  </a:cubicBezTo>
                  <a:cubicBezTo>
                    <a:pt x="813" y="149"/>
                    <a:pt x="809" y="136"/>
                    <a:pt x="806" y="122"/>
                  </a:cubicBezTo>
                  <a:cubicBezTo>
                    <a:pt x="789" y="73"/>
                    <a:pt x="750" y="23"/>
                    <a:pt x="697" y="14"/>
                  </a:cubicBezTo>
                  <a:cubicBezTo>
                    <a:pt x="673" y="9"/>
                    <a:pt x="649" y="6"/>
                    <a:pt x="624" y="6"/>
                  </a:cubicBezTo>
                  <a:cubicBezTo>
                    <a:pt x="616" y="6"/>
                    <a:pt x="607" y="6"/>
                    <a:pt x="599" y="7"/>
                  </a:cubicBezTo>
                  <a:cubicBezTo>
                    <a:pt x="582" y="2"/>
                    <a:pt x="566" y="0"/>
                    <a:pt x="54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37"/>
            <p:cNvSpPr/>
            <p:nvPr/>
          </p:nvSpPr>
          <p:spPr>
            <a:xfrm>
              <a:off x="5982875" y="2757825"/>
              <a:ext cx="76250" cy="66250"/>
            </a:xfrm>
            <a:custGeom>
              <a:avLst/>
              <a:gdLst/>
              <a:ahLst/>
              <a:cxnLst/>
              <a:rect l="l" t="t" r="r" b="b"/>
              <a:pathLst>
                <a:path w="3050" h="2650" extrusionOk="0">
                  <a:moveTo>
                    <a:pt x="1816" y="1"/>
                  </a:moveTo>
                  <a:cubicBezTo>
                    <a:pt x="923" y="1"/>
                    <a:pt x="45" y="761"/>
                    <a:pt x="7" y="1675"/>
                  </a:cubicBezTo>
                  <a:cubicBezTo>
                    <a:pt x="4" y="1687"/>
                    <a:pt x="4" y="1698"/>
                    <a:pt x="4" y="1707"/>
                  </a:cubicBezTo>
                  <a:cubicBezTo>
                    <a:pt x="0" y="2066"/>
                    <a:pt x="185" y="2448"/>
                    <a:pt x="517" y="2587"/>
                  </a:cubicBezTo>
                  <a:cubicBezTo>
                    <a:pt x="628" y="2632"/>
                    <a:pt x="745" y="2650"/>
                    <a:pt x="864" y="2650"/>
                  </a:cubicBezTo>
                  <a:cubicBezTo>
                    <a:pt x="969" y="2650"/>
                    <a:pt x="1074" y="2636"/>
                    <a:pt x="1176" y="2616"/>
                  </a:cubicBezTo>
                  <a:cubicBezTo>
                    <a:pt x="1742" y="2508"/>
                    <a:pt x="2269" y="2195"/>
                    <a:pt x="2638" y="1750"/>
                  </a:cubicBezTo>
                  <a:cubicBezTo>
                    <a:pt x="2872" y="1470"/>
                    <a:pt x="3050" y="1108"/>
                    <a:pt x="2967" y="753"/>
                  </a:cubicBezTo>
                  <a:cubicBezTo>
                    <a:pt x="2868" y="327"/>
                    <a:pt x="2427" y="61"/>
                    <a:pt x="1996" y="11"/>
                  </a:cubicBezTo>
                  <a:cubicBezTo>
                    <a:pt x="1936" y="4"/>
                    <a:pt x="1876" y="1"/>
                    <a:pt x="181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37"/>
            <p:cNvSpPr/>
            <p:nvPr/>
          </p:nvSpPr>
          <p:spPr>
            <a:xfrm>
              <a:off x="5913900" y="2778325"/>
              <a:ext cx="26925" cy="25775"/>
            </a:xfrm>
            <a:custGeom>
              <a:avLst/>
              <a:gdLst/>
              <a:ahLst/>
              <a:cxnLst/>
              <a:rect l="l" t="t" r="r" b="b"/>
              <a:pathLst>
                <a:path w="1077" h="1031" extrusionOk="0">
                  <a:moveTo>
                    <a:pt x="501" y="1"/>
                  </a:moveTo>
                  <a:cubicBezTo>
                    <a:pt x="412" y="1"/>
                    <a:pt x="323" y="21"/>
                    <a:pt x="244" y="61"/>
                  </a:cubicBezTo>
                  <a:cubicBezTo>
                    <a:pt x="168" y="104"/>
                    <a:pt x="99" y="163"/>
                    <a:pt x="60" y="238"/>
                  </a:cubicBezTo>
                  <a:cubicBezTo>
                    <a:pt x="1" y="347"/>
                    <a:pt x="4" y="483"/>
                    <a:pt x="47" y="598"/>
                  </a:cubicBezTo>
                  <a:cubicBezTo>
                    <a:pt x="92" y="713"/>
                    <a:pt x="175" y="808"/>
                    <a:pt x="273" y="884"/>
                  </a:cubicBezTo>
                  <a:cubicBezTo>
                    <a:pt x="380" y="968"/>
                    <a:pt x="514" y="1030"/>
                    <a:pt x="647" y="1030"/>
                  </a:cubicBezTo>
                  <a:cubicBezTo>
                    <a:pt x="687" y="1030"/>
                    <a:pt x="726" y="1025"/>
                    <a:pt x="764" y="1013"/>
                  </a:cubicBezTo>
                  <a:cubicBezTo>
                    <a:pt x="890" y="969"/>
                    <a:pt x="985" y="861"/>
                    <a:pt x="1024" y="736"/>
                  </a:cubicBezTo>
                  <a:cubicBezTo>
                    <a:pt x="1077" y="574"/>
                    <a:pt x="1048" y="400"/>
                    <a:pt x="962" y="262"/>
                  </a:cubicBezTo>
                  <a:cubicBezTo>
                    <a:pt x="896" y="156"/>
                    <a:pt x="797" y="71"/>
                    <a:pt x="676" y="28"/>
                  </a:cubicBezTo>
                  <a:cubicBezTo>
                    <a:pt x="619" y="10"/>
                    <a:pt x="560" y="1"/>
                    <a:pt x="501"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37"/>
            <p:cNvSpPr/>
            <p:nvPr/>
          </p:nvSpPr>
          <p:spPr>
            <a:xfrm>
              <a:off x="5833075" y="2618625"/>
              <a:ext cx="15400" cy="14750"/>
            </a:xfrm>
            <a:custGeom>
              <a:avLst/>
              <a:gdLst/>
              <a:ahLst/>
              <a:cxnLst/>
              <a:rect l="l" t="t" r="r" b="b"/>
              <a:pathLst>
                <a:path w="616" h="590" extrusionOk="0">
                  <a:moveTo>
                    <a:pt x="282" y="0"/>
                  </a:moveTo>
                  <a:cubicBezTo>
                    <a:pt x="233" y="0"/>
                    <a:pt x="183" y="12"/>
                    <a:pt x="138" y="35"/>
                  </a:cubicBezTo>
                  <a:cubicBezTo>
                    <a:pt x="96" y="58"/>
                    <a:pt x="56" y="94"/>
                    <a:pt x="33" y="137"/>
                  </a:cubicBezTo>
                  <a:cubicBezTo>
                    <a:pt x="0" y="200"/>
                    <a:pt x="0" y="275"/>
                    <a:pt x="26" y="341"/>
                  </a:cubicBezTo>
                  <a:cubicBezTo>
                    <a:pt x="53" y="407"/>
                    <a:pt x="99" y="463"/>
                    <a:pt x="155" y="506"/>
                  </a:cubicBezTo>
                  <a:cubicBezTo>
                    <a:pt x="215" y="554"/>
                    <a:pt x="290" y="590"/>
                    <a:pt x="365" y="590"/>
                  </a:cubicBezTo>
                  <a:cubicBezTo>
                    <a:pt x="388" y="590"/>
                    <a:pt x="412" y="586"/>
                    <a:pt x="435" y="578"/>
                  </a:cubicBezTo>
                  <a:cubicBezTo>
                    <a:pt x="507" y="555"/>
                    <a:pt x="563" y="493"/>
                    <a:pt x="586" y="420"/>
                  </a:cubicBezTo>
                  <a:cubicBezTo>
                    <a:pt x="616" y="328"/>
                    <a:pt x="599" y="230"/>
                    <a:pt x="550" y="151"/>
                  </a:cubicBezTo>
                  <a:cubicBezTo>
                    <a:pt x="511" y="91"/>
                    <a:pt x="454" y="41"/>
                    <a:pt x="385" y="19"/>
                  </a:cubicBezTo>
                  <a:cubicBezTo>
                    <a:pt x="352" y="6"/>
                    <a:pt x="317" y="0"/>
                    <a:pt x="28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37"/>
            <p:cNvSpPr/>
            <p:nvPr/>
          </p:nvSpPr>
          <p:spPr>
            <a:xfrm>
              <a:off x="5844500" y="2725150"/>
              <a:ext cx="35850" cy="24875"/>
            </a:xfrm>
            <a:custGeom>
              <a:avLst/>
              <a:gdLst/>
              <a:ahLst/>
              <a:cxnLst/>
              <a:rect l="l" t="t" r="r" b="b"/>
              <a:pathLst>
                <a:path w="1434" h="995" extrusionOk="0">
                  <a:moveTo>
                    <a:pt x="614" y="0"/>
                  </a:moveTo>
                  <a:cubicBezTo>
                    <a:pt x="521" y="0"/>
                    <a:pt x="428" y="10"/>
                    <a:pt x="359" y="15"/>
                  </a:cubicBezTo>
                  <a:cubicBezTo>
                    <a:pt x="231" y="22"/>
                    <a:pt x="152" y="94"/>
                    <a:pt x="106" y="206"/>
                  </a:cubicBezTo>
                  <a:cubicBezTo>
                    <a:pt x="1" y="456"/>
                    <a:pt x="133" y="753"/>
                    <a:pt x="353" y="897"/>
                  </a:cubicBezTo>
                  <a:cubicBezTo>
                    <a:pt x="462" y="968"/>
                    <a:pt x="580" y="994"/>
                    <a:pt x="700" y="994"/>
                  </a:cubicBezTo>
                  <a:cubicBezTo>
                    <a:pt x="880" y="994"/>
                    <a:pt x="1067" y="936"/>
                    <a:pt x="1239" y="884"/>
                  </a:cubicBezTo>
                  <a:cubicBezTo>
                    <a:pt x="1434" y="825"/>
                    <a:pt x="1367" y="561"/>
                    <a:pt x="1185" y="561"/>
                  </a:cubicBezTo>
                  <a:cubicBezTo>
                    <a:pt x="1173" y="561"/>
                    <a:pt x="1162" y="562"/>
                    <a:pt x="1150" y="565"/>
                  </a:cubicBezTo>
                  <a:cubicBezTo>
                    <a:pt x="1077" y="578"/>
                    <a:pt x="1000" y="591"/>
                    <a:pt x="924" y="591"/>
                  </a:cubicBezTo>
                  <a:cubicBezTo>
                    <a:pt x="846" y="591"/>
                    <a:pt x="769" y="577"/>
                    <a:pt x="698" y="535"/>
                  </a:cubicBezTo>
                  <a:cubicBezTo>
                    <a:pt x="695" y="535"/>
                    <a:pt x="692" y="532"/>
                    <a:pt x="689" y="528"/>
                  </a:cubicBezTo>
                  <a:cubicBezTo>
                    <a:pt x="758" y="519"/>
                    <a:pt x="824" y="505"/>
                    <a:pt x="886" y="466"/>
                  </a:cubicBezTo>
                  <a:cubicBezTo>
                    <a:pt x="959" y="426"/>
                    <a:pt x="1008" y="344"/>
                    <a:pt x="1005" y="262"/>
                  </a:cubicBezTo>
                  <a:cubicBezTo>
                    <a:pt x="1001" y="42"/>
                    <a:pt x="806" y="0"/>
                    <a:pt x="61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37"/>
            <p:cNvSpPr/>
            <p:nvPr/>
          </p:nvSpPr>
          <p:spPr>
            <a:xfrm>
              <a:off x="5962100" y="2689825"/>
              <a:ext cx="17350" cy="17050"/>
            </a:xfrm>
            <a:custGeom>
              <a:avLst/>
              <a:gdLst/>
              <a:ahLst/>
              <a:cxnLst/>
              <a:rect l="l" t="t" r="r" b="b"/>
              <a:pathLst>
                <a:path w="694" h="682" extrusionOk="0">
                  <a:moveTo>
                    <a:pt x="386" y="1"/>
                  </a:moveTo>
                  <a:cubicBezTo>
                    <a:pt x="377" y="1"/>
                    <a:pt x="367" y="1"/>
                    <a:pt x="357" y="2"/>
                  </a:cubicBezTo>
                  <a:cubicBezTo>
                    <a:pt x="350" y="4"/>
                    <a:pt x="272" y="22"/>
                    <a:pt x="272" y="22"/>
                  </a:cubicBezTo>
                  <a:cubicBezTo>
                    <a:pt x="272" y="22"/>
                    <a:pt x="275" y="22"/>
                    <a:pt x="283" y="20"/>
                  </a:cubicBezTo>
                  <a:lnTo>
                    <a:pt x="283" y="20"/>
                  </a:lnTo>
                  <a:cubicBezTo>
                    <a:pt x="178" y="45"/>
                    <a:pt x="128" y="162"/>
                    <a:pt x="147" y="262"/>
                  </a:cubicBezTo>
                  <a:cubicBezTo>
                    <a:pt x="143" y="262"/>
                    <a:pt x="143" y="262"/>
                    <a:pt x="140" y="266"/>
                  </a:cubicBezTo>
                  <a:cubicBezTo>
                    <a:pt x="1" y="395"/>
                    <a:pt x="90" y="682"/>
                    <a:pt x="289" y="682"/>
                  </a:cubicBezTo>
                  <a:cubicBezTo>
                    <a:pt x="296" y="682"/>
                    <a:pt x="304" y="682"/>
                    <a:pt x="311" y="681"/>
                  </a:cubicBezTo>
                  <a:cubicBezTo>
                    <a:pt x="562" y="654"/>
                    <a:pt x="693" y="430"/>
                    <a:pt x="647" y="190"/>
                  </a:cubicBezTo>
                  <a:cubicBezTo>
                    <a:pt x="631" y="104"/>
                    <a:pt x="552" y="35"/>
                    <a:pt x="469" y="12"/>
                  </a:cubicBezTo>
                  <a:cubicBezTo>
                    <a:pt x="442" y="4"/>
                    <a:pt x="415" y="1"/>
                    <a:pt x="38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37"/>
            <p:cNvSpPr/>
            <p:nvPr/>
          </p:nvSpPr>
          <p:spPr>
            <a:xfrm>
              <a:off x="5789525" y="2627625"/>
              <a:ext cx="20700" cy="18425"/>
            </a:xfrm>
            <a:custGeom>
              <a:avLst/>
              <a:gdLst/>
              <a:ahLst/>
              <a:cxnLst/>
              <a:rect l="l" t="t" r="r" b="b"/>
              <a:pathLst>
                <a:path w="828" h="737" extrusionOk="0">
                  <a:moveTo>
                    <a:pt x="407" y="1"/>
                  </a:moveTo>
                  <a:cubicBezTo>
                    <a:pt x="224" y="1"/>
                    <a:pt x="44" y="48"/>
                    <a:pt x="20" y="274"/>
                  </a:cubicBezTo>
                  <a:cubicBezTo>
                    <a:pt x="0" y="438"/>
                    <a:pt x="118" y="591"/>
                    <a:pt x="279" y="591"/>
                  </a:cubicBezTo>
                  <a:cubicBezTo>
                    <a:pt x="303" y="591"/>
                    <a:pt x="328" y="588"/>
                    <a:pt x="353" y="581"/>
                  </a:cubicBezTo>
                  <a:cubicBezTo>
                    <a:pt x="353" y="581"/>
                    <a:pt x="356" y="581"/>
                    <a:pt x="359" y="577"/>
                  </a:cubicBezTo>
                  <a:cubicBezTo>
                    <a:pt x="379" y="620"/>
                    <a:pt x="405" y="656"/>
                    <a:pt x="445" y="689"/>
                  </a:cubicBezTo>
                  <a:cubicBezTo>
                    <a:pt x="481" y="719"/>
                    <a:pt x="527" y="736"/>
                    <a:pt x="572" y="736"/>
                  </a:cubicBezTo>
                  <a:cubicBezTo>
                    <a:pt x="612" y="736"/>
                    <a:pt x="652" y="722"/>
                    <a:pt x="685" y="689"/>
                  </a:cubicBezTo>
                  <a:cubicBezTo>
                    <a:pt x="827" y="541"/>
                    <a:pt x="797" y="347"/>
                    <a:pt x="751" y="162"/>
                  </a:cubicBezTo>
                  <a:cubicBezTo>
                    <a:pt x="724" y="67"/>
                    <a:pt x="639" y="17"/>
                    <a:pt x="543" y="8"/>
                  </a:cubicBezTo>
                  <a:cubicBezTo>
                    <a:pt x="499" y="4"/>
                    <a:pt x="453" y="1"/>
                    <a:pt x="40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37"/>
            <p:cNvSpPr/>
            <p:nvPr/>
          </p:nvSpPr>
          <p:spPr>
            <a:xfrm>
              <a:off x="5873075" y="2564675"/>
              <a:ext cx="43975" cy="31175"/>
            </a:xfrm>
            <a:custGeom>
              <a:avLst/>
              <a:gdLst/>
              <a:ahLst/>
              <a:cxnLst/>
              <a:rect l="l" t="t" r="r" b="b"/>
              <a:pathLst>
                <a:path w="1759" h="1247" extrusionOk="0">
                  <a:moveTo>
                    <a:pt x="633" y="0"/>
                  </a:moveTo>
                  <a:cubicBezTo>
                    <a:pt x="629" y="0"/>
                    <a:pt x="624" y="0"/>
                    <a:pt x="619" y="0"/>
                  </a:cubicBezTo>
                  <a:cubicBezTo>
                    <a:pt x="83" y="10"/>
                    <a:pt x="0" y="701"/>
                    <a:pt x="165" y="1093"/>
                  </a:cubicBezTo>
                  <a:cubicBezTo>
                    <a:pt x="192" y="1156"/>
                    <a:pt x="231" y="1222"/>
                    <a:pt x="293" y="1242"/>
                  </a:cubicBezTo>
                  <a:cubicBezTo>
                    <a:pt x="306" y="1245"/>
                    <a:pt x="318" y="1247"/>
                    <a:pt x="330" y="1247"/>
                  </a:cubicBezTo>
                  <a:cubicBezTo>
                    <a:pt x="423" y="1247"/>
                    <a:pt x="501" y="1151"/>
                    <a:pt x="534" y="1057"/>
                  </a:cubicBezTo>
                  <a:cubicBezTo>
                    <a:pt x="540" y="1034"/>
                    <a:pt x="550" y="1008"/>
                    <a:pt x="570" y="991"/>
                  </a:cubicBezTo>
                  <a:cubicBezTo>
                    <a:pt x="581" y="983"/>
                    <a:pt x="594" y="981"/>
                    <a:pt x="608" y="981"/>
                  </a:cubicBezTo>
                  <a:cubicBezTo>
                    <a:pt x="623" y="981"/>
                    <a:pt x="640" y="984"/>
                    <a:pt x="655" y="988"/>
                  </a:cubicBezTo>
                  <a:cubicBezTo>
                    <a:pt x="807" y="1015"/>
                    <a:pt x="962" y="1037"/>
                    <a:pt x="1116" y="1037"/>
                  </a:cubicBezTo>
                  <a:cubicBezTo>
                    <a:pt x="1257" y="1037"/>
                    <a:pt x="1397" y="1019"/>
                    <a:pt x="1531" y="968"/>
                  </a:cubicBezTo>
                  <a:cubicBezTo>
                    <a:pt x="1640" y="929"/>
                    <a:pt x="1759" y="840"/>
                    <a:pt x="1748" y="721"/>
                  </a:cubicBezTo>
                  <a:cubicBezTo>
                    <a:pt x="1742" y="659"/>
                    <a:pt x="1702" y="610"/>
                    <a:pt x="1660" y="563"/>
                  </a:cubicBezTo>
                  <a:cubicBezTo>
                    <a:pt x="1653" y="557"/>
                    <a:pt x="1646" y="546"/>
                    <a:pt x="1637" y="540"/>
                  </a:cubicBezTo>
                  <a:cubicBezTo>
                    <a:pt x="1469" y="356"/>
                    <a:pt x="1262" y="204"/>
                    <a:pt x="1031" y="102"/>
                  </a:cubicBezTo>
                  <a:cubicBezTo>
                    <a:pt x="907" y="45"/>
                    <a:pt x="773" y="0"/>
                    <a:pt x="63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37"/>
            <p:cNvSpPr/>
            <p:nvPr/>
          </p:nvSpPr>
          <p:spPr>
            <a:xfrm>
              <a:off x="5922600" y="2571600"/>
              <a:ext cx="14300" cy="14850"/>
            </a:xfrm>
            <a:custGeom>
              <a:avLst/>
              <a:gdLst/>
              <a:ahLst/>
              <a:cxnLst/>
              <a:rect l="l" t="t" r="r" b="b"/>
              <a:pathLst>
                <a:path w="572" h="594" extrusionOk="0">
                  <a:moveTo>
                    <a:pt x="304" y="0"/>
                  </a:moveTo>
                  <a:cubicBezTo>
                    <a:pt x="150" y="0"/>
                    <a:pt x="0" y="148"/>
                    <a:pt x="107" y="325"/>
                  </a:cubicBezTo>
                  <a:cubicBezTo>
                    <a:pt x="166" y="421"/>
                    <a:pt x="241" y="491"/>
                    <a:pt x="328" y="559"/>
                  </a:cubicBezTo>
                  <a:cubicBezTo>
                    <a:pt x="357" y="583"/>
                    <a:pt x="394" y="594"/>
                    <a:pt x="431" y="594"/>
                  </a:cubicBezTo>
                  <a:cubicBezTo>
                    <a:pt x="503" y="594"/>
                    <a:pt x="572" y="549"/>
                    <a:pt x="568" y="461"/>
                  </a:cubicBezTo>
                  <a:cubicBezTo>
                    <a:pt x="565" y="355"/>
                    <a:pt x="558" y="250"/>
                    <a:pt x="518" y="151"/>
                  </a:cubicBezTo>
                  <a:cubicBezTo>
                    <a:pt x="473" y="44"/>
                    <a:pt x="388" y="0"/>
                    <a:pt x="30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37"/>
            <p:cNvSpPr/>
            <p:nvPr/>
          </p:nvSpPr>
          <p:spPr>
            <a:xfrm>
              <a:off x="5955175" y="2604225"/>
              <a:ext cx="35475" cy="31250"/>
            </a:xfrm>
            <a:custGeom>
              <a:avLst/>
              <a:gdLst/>
              <a:ahLst/>
              <a:cxnLst/>
              <a:rect l="l" t="t" r="r" b="b"/>
              <a:pathLst>
                <a:path w="1419" h="1250" extrusionOk="0">
                  <a:moveTo>
                    <a:pt x="250" y="0"/>
                  </a:moveTo>
                  <a:cubicBezTo>
                    <a:pt x="124" y="0"/>
                    <a:pt x="0" y="102"/>
                    <a:pt x="9" y="236"/>
                  </a:cubicBezTo>
                  <a:cubicBezTo>
                    <a:pt x="22" y="509"/>
                    <a:pt x="137" y="776"/>
                    <a:pt x="325" y="970"/>
                  </a:cubicBezTo>
                  <a:cubicBezTo>
                    <a:pt x="335" y="993"/>
                    <a:pt x="348" y="1016"/>
                    <a:pt x="368" y="1036"/>
                  </a:cubicBezTo>
                  <a:cubicBezTo>
                    <a:pt x="496" y="1164"/>
                    <a:pt x="651" y="1230"/>
                    <a:pt x="809" y="1240"/>
                  </a:cubicBezTo>
                  <a:cubicBezTo>
                    <a:pt x="819" y="1243"/>
                    <a:pt x="829" y="1247"/>
                    <a:pt x="839" y="1247"/>
                  </a:cubicBezTo>
                  <a:cubicBezTo>
                    <a:pt x="847" y="1248"/>
                    <a:pt x="855" y="1249"/>
                    <a:pt x="862" y="1249"/>
                  </a:cubicBezTo>
                  <a:cubicBezTo>
                    <a:pt x="882" y="1249"/>
                    <a:pt x="901" y="1244"/>
                    <a:pt x="918" y="1236"/>
                  </a:cubicBezTo>
                  <a:cubicBezTo>
                    <a:pt x="1059" y="1224"/>
                    <a:pt x="1201" y="1171"/>
                    <a:pt x="1323" y="1075"/>
                  </a:cubicBezTo>
                  <a:cubicBezTo>
                    <a:pt x="1405" y="1013"/>
                    <a:pt x="1418" y="855"/>
                    <a:pt x="1362" y="772"/>
                  </a:cubicBezTo>
                  <a:cubicBezTo>
                    <a:pt x="1108" y="400"/>
                    <a:pt x="746" y="127"/>
                    <a:pt x="309" y="8"/>
                  </a:cubicBezTo>
                  <a:cubicBezTo>
                    <a:pt x="289" y="3"/>
                    <a:pt x="269" y="0"/>
                    <a:pt x="25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37"/>
            <p:cNvSpPr/>
            <p:nvPr/>
          </p:nvSpPr>
          <p:spPr>
            <a:xfrm>
              <a:off x="5865650" y="2677875"/>
              <a:ext cx="59725" cy="36825"/>
            </a:xfrm>
            <a:custGeom>
              <a:avLst/>
              <a:gdLst/>
              <a:ahLst/>
              <a:cxnLst/>
              <a:rect l="l" t="t" r="r" b="b"/>
              <a:pathLst>
                <a:path w="2389" h="1473" extrusionOk="0">
                  <a:moveTo>
                    <a:pt x="754" y="0"/>
                  </a:moveTo>
                  <a:cubicBezTo>
                    <a:pt x="730" y="0"/>
                    <a:pt x="706" y="1"/>
                    <a:pt x="682" y="3"/>
                  </a:cubicBezTo>
                  <a:cubicBezTo>
                    <a:pt x="340" y="29"/>
                    <a:pt x="1" y="309"/>
                    <a:pt x="120" y="681"/>
                  </a:cubicBezTo>
                  <a:cubicBezTo>
                    <a:pt x="172" y="836"/>
                    <a:pt x="284" y="961"/>
                    <a:pt x="410" y="1066"/>
                  </a:cubicBezTo>
                  <a:cubicBezTo>
                    <a:pt x="727" y="1331"/>
                    <a:pt x="1140" y="1473"/>
                    <a:pt x="1552" y="1473"/>
                  </a:cubicBezTo>
                  <a:cubicBezTo>
                    <a:pt x="1734" y="1473"/>
                    <a:pt x="1915" y="1445"/>
                    <a:pt x="2089" y="1389"/>
                  </a:cubicBezTo>
                  <a:cubicBezTo>
                    <a:pt x="2174" y="1359"/>
                    <a:pt x="2263" y="1320"/>
                    <a:pt x="2312" y="1244"/>
                  </a:cubicBezTo>
                  <a:cubicBezTo>
                    <a:pt x="2388" y="1132"/>
                    <a:pt x="2349" y="977"/>
                    <a:pt x="2282" y="858"/>
                  </a:cubicBezTo>
                  <a:cubicBezTo>
                    <a:pt x="2115" y="536"/>
                    <a:pt x="1805" y="316"/>
                    <a:pt x="1463" y="171"/>
                  </a:cubicBezTo>
                  <a:cubicBezTo>
                    <a:pt x="1381" y="135"/>
                    <a:pt x="1291" y="105"/>
                    <a:pt x="1206" y="79"/>
                  </a:cubicBezTo>
                  <a:cubicBezTo>
                    <a:pt x="1060" y="35"/>
                    <a:pt x="907" y="0"/>
                    <a:pt x="754"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37"/>
            <p:cNvSpPr/>
            <p:nvPr/>
          </p:nvSpPr>
          <p:spPr>
            <a:xfrm>
              <a:off x="5898500" y="2737825"/>
              <a:ext cx="36250" cy="31150"/>
            </a:xfrm>
            <a:custGeom>
              <a:avLst/>
              <a:gdLst/>
              <a:ahLst/>
              <a:cxnLst/>
              <a:rect l="l" t="t" r="r" b="b"/>
              <a:pathLst>
                <a:path w="1450" h="1246" extrusionOk="0">
                  <a:moveTo>
                    <a:pt x="625" y="1"/>
                  </a:moveTo>
                  <a:cubicBezTo>
                    <a:pt x="294" y="1"/>
                    <a:pt x="0" y="297"/>
                    <a:pt x="86" y="644"/>
                  </a:cubicBezTo>
                  <a:cubicBezTo>
                    <a:pt x="126" y="802"/>
                    <a:pt x="228" y="934"/>
                    <a:pt x="356" y="1033"/>
                  </a:cubicBezTo>
                  <a:cubicBezTo>
                    <a:pt x="531" y="1171"/>
                    <a:pt x="754" y="1246"/>
                    <a:pt x="977" y="1246"/>
                  </a:cubicBezTo>
                  <a:cubicBezTo>
                    <a:pt x="1052" y="1246"/>
                    <a:pt x="1126" y="1237"/>
                    <a:pt x="1199" y="1220"/>
                  </a:cubicBezTo>
                  <a:cubicBezTo>
                    <a:pt x="1301" y="1197"/>
                    <a:pt x="1410" y="1144"/>
                    <a:pt x="1436" y="1045"/>
                  </a:cubicBezTo>
                  <a:cubicBezTo>
                    <a:pt x="1450" y="999"/>
                    <a:pt x="1442" y="947"/>
                    <a:pt x="1433" y="898"/>
                  </a:cubicBezTo>
                  <a:cubicBezTo>
                    <a:pt x="1433" y="894"/>
                    <a:pt x="1430" y="887"/>
                    <a:pt x="1430" y="884"/>
                  </a:cubicBezTo>
                  <a:cubicBezTo>
                    <a:pt x="1390" y="693"/>
                    <a:pt x="1324" y="506"/>
                    <a:pt x="1213" y="344"/>
                  </a:cubicBezTo>
                  <a:cubicBezTo>
                    <a:pt x="1100" y="179"/>
                    <a:pt x="929" y="48"/>
                    <a:pt x="735" y="12"/>
                  </a:cubicBezTo>
                  <a:cubicBezTo>
                    <a:pt x="698" y="4"/>
                    <a:pt x="661" y="1"/>
                    <a:pt x="62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37"/>
            <p:cNvSpPr/>
            <p:nvPr/>
          </p:nvSpPr>
          <p:spPr>
            <a:xfrm>
              <a:off x="5754850" y="2677550"/>
              <a:ext cx="33700" cy="27425"/>
            </a:xfrm>
            <a:custGeom>
              <a:avLst/>
              <a:gdLst/>
              <a:ahLst/>
              <a:cxnLst/>
              <a:rect l="l" t="t" r="r" b="b"/>
              <a:pathLst>
                <a:path w="1348" h="1097" extrusionOk="0">
                  <a:moveTo>
                    <a:pt x="616" y="341"/>
                  </a:moveTo>
                  <a:cubicBezTo>
                    <a:pt x="745" y="341"/>
                    <a:pt x="957" y="462"/>
                    <a:pt x="880" y="602"/>
                  </a:cubicBezTo>
                  <a:cubicBezTo>
                    <a:pt x="858" y="640"/>
                    <a:pt x="813" y="654"/>
                    <a:pt x="768" y="654"/>
                  </a:cubicBezTo>
                  <a:cubicBezTo>
                    <a:pt x="731" y="654"/>
                    <a:pt x="694" y="645"/>
                    <a:pt x="669" y="631"/>
                  </a:cubicBezTo>
                  <a:cubicBezTo>
                    <a:pt x="586" y="590"/>
                    <a:pt x="526" y="532"/>
                    <a:pt x="455" y="532"/>
                  </a:cubicBezTo>
                  <a:cubicBezTo>
                    <a:pt x="419" y="532"/>
                    <a:pt x="380" y="547"/>
                    <a:pt x="333" y="585"/>
                  </a:cubicBezTo>
                  <a:cubicBezTo>
                    <a:pt x="318" y="599"/>
                    <a:pt x="314" y="622"/>
                    <a:pt x="304" y="638"/>
                  </a:cubicBezTo>
                  <a:cubicBezTo>
                    <a:pt x="347" y="506"/>
                    <a:pt x="436" y="378"/>
                    <a:pt x="577" y="345"/>
                  </a:cubicBezTo>
                  <a:cubicBezTo>
                    <a:pt x="589" y="342"/>
                    <a:pt x="602" y="341"/>
                    <a:pt x="616" y="341"/>
                  </a:cubicBezTo>
                  <a:close/>
                  <a:moveTo>
                    <a:pt x="660" y="0"/>
                  </a:moveTo>
                  <a:cubicBezTo>
                    <a:pt x="604" y="0"/>
                    <a:pt x="547" y="8"/>
                    <a:pt x="491" y="26"/>
                  </a:cubicBezTo>
                  <a:cubicBezTo>
                    <a:pt x="192" y="118"/>
                    <a:pt x="21" y="414"/>
                    <a:pt x="5" y="710"/>
                  </a:cubicBezTo>
                  <a:cubicBezTo>
                    <a:pt x="1" y="795"/>
                    <a:pt x="79" y="845"/>
                    <a:pt x="153" y="845"/>
                  </a:cubicBezTo>
                  <a:cubicBezTo>
                    <a:pt x="211" y="845"/>
                    <a:pt x="266" y="815"/>
                    <a:pt x="278" y="747"/>
                  </a:cubicBezTo>
                  <a:cubicBezTo>
                    <a:pt x="278" y="737"/>
                    <a:pt x="281" y="727"/>
                    <a:pt x="284" y="713"/>
                  </a:cubicBezTo>
                  <a:lnTo>
                    <a:pt x="284" y="713"/>
                  </a:lnTo>
                  <a:cubicBezTo>
                    <a:pt x="284" y="733"/>
                    <a:pt x="281" y="757"/>
                    <a:pt x="284" y="773"/>
                  </a:cubicBezTo>
                  <a:cubicBezTo>
                    <a:pt x="325" y="993"/>
                    <a:pt x="535" y="1097"/>
                    <a:pt x="740" y="1097"/>
                  </a:cubicBezTo>
                  <a:cubicBezTo>
                    <a:pt x="802" y="1097"/>
                    <a:pt x="863" y="1087"/>
                    <a:pt x="920" y="1069"/>
                  </a:cubicBezTo>
                  <a:cubicBezTo>
                    <a:pt x="1213" y="974"/>
                    <a:pt x="1348" y="661"/>
                    <a:pt x="1226" y="378"/>
                  </a:cubicBezTo>
                  <a:cubicBezTo>
                    <a:pt x="1130" y="151"/>
                    <a:pt x="900" y="0"/>
                    <a:pt x="660"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37"/>
            <p:cNvSpPr/>
            <p:nvPr/>
          </p:nvSpPr>
          <p:spPr>
            <a:xfrm>
              <a:off x="5794225" y="2774000"/>
              <a:ext cx="17200" cy="14725"/>
            </a:xfrm>
            <a:custGeom>
              <a:avLst/>
              <a:gdLst/>
              <a:ahLst/>
              <a:cxnLst/>
              <a:rect l="l" t="t" r="r" b="b"/>
              <a:pathLst>
                <a:path w="688" h="589" extrusionOk="0">
                  <a:moveTo>
                    <a:pt x="366" y="1"/>
                  </a:moveTo>
                  <a:cubicBezTo>
                    <a:pt x="289" y="1"/>
                    <a:pt x="213" y="26"/>
                    <a:pt x="158" y="80"/>
                  </a:cubicBezTo>
                  <a:cubicBezTo>
                    <a:pt x="0" y="237"/>
                    <a:pt x="93" y="588"/>
                    <a:pt x="336" y="588"/>
                  </a:cubicBezTo>
                  <a:cubicBezTo>
                    <a:pt x="347" y="588"/>
                    <a:pt x="358" y="587"/>
                    <a:pt x="369" y="586"/>
                  </a:cubicBezTo>
                  <a:cubicBezTo>
                    <a:pt x="411" y="580"/>
                    <a:pt x="451" y="573"/>
                    <a:pt x="494" y="569"/>
                  </a:cubicBezTo>
                  <a:cubicBezTo>
                    <a:pt x="586" y="557"/>
                    <a:pt x="639" y="507"/>
                    <a:pt x="649" y="411"/>
                  </a:cubicBezTo>
                  <a:cubicBezTo>
                    <a:pt x="655" y="372"/>
                    <a:pt x="662" y="329"/>
                    <a:pt x="665" y="290"/>
                  </a:cubicBezTo>
                  <a:cubicBezTo>
                    <a:pt x="687" y="108"/>
                    <a:pt x="526" y="1"/>
                    <a:pt x="366"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37"/>
            <p:cNvSpPr/>
            <p:nvPr/>
          </p:nvSpPr>
          <p:spPr>
            <a:xfrm>
              <a:off x="5772725" y="2744575"/>
              <a:ext cx="17775" cy="17025"/>
            </a:xfrm>
            <a:custGeom>
              <a:avLst/>
              <a:gdLst/>
              <a:ahLst/>
              <a:cxnLst/>
              <a:rect l="l" t="t" r="r" b="b"/>
              <a:pathLst>
                <a:path w="711" h="681" extrusionOk="0">
                  <a:moveTo>
                    <a:pt x="385" y="1"/>
                  </a:moveTo>
                  <a:cubicBezTo>
                    <a:pt x="375" y="1"/>
                    <a:pt x="364" y="4"/>
                    <a:pt x="353" y="12"/>
                  </a:cubicBezTo>
                  <a:cubicBezTo>
                    <a:pt x="310" y="44"/>
                    <a:pt x="264" y="67"/>
                    <a:pt x="221" y="100"/>
                  </a:cubicBezTo>
                  <a:cubicBezTo>
                    <a:pt x="205" y="116"/>
                    <a:pt x="151" y="183"/>
                    <a:pt x="155" y="183"/>
                  </a:cubicBezTo>
                  <a:cubicBezTo>
                    <a:pt x="155" y="183"/>
                    <a:pt x="155" y="183"/>
                    <a:pt x="155" y="183"/>
                  </a:cubicBezTo>
                  <a:lnTo>
                    <a:pt x="155" y="183"/>
                  </a:lnTo>
                  <a:cubicBezTo>
                    <a:pt x="49" y="240"/>
                    <a:pt x="1" y="403"/>
                    <a:pt x="70" y="502"/>
                  </a:cubicBezTo>
                  <a:cubicBezTo>
                    <a:pt x="152" y="618"/>
                    <a:pt x="280" y="680"/>
                    <a:pt x="398" y="680"/>
                  </a:cubicBezTo>
                  <a:cubicBezTo>
                    <a:pt x="539" y="680"/>
                    <a:pt x="667" y="593"/>
                    <a:pt x="692" y="403"/>
                  </a:cubicBezTo>
                  <a:cubicBezTo>
                    <a:pt x="710" y="270"/>
                    <a:pt x="588" y="200"/>
                    <a:pt x="472" y="200"/>
                  </a:cubicBezTo>
                  <a:cubicBezTo>
                    <a:pt x="460" y="200"/>
                    <a:pt x="447" y="201"/>
                    <a:pt x="435" y="202"/>
                  </a:cubicBezTo>
                  <a:cubicBezTo>
                    <a:pt x="439" y="201"/>
                    <a:pt x="438" y="200"/>
                    <a:pt x="434" y="200"/>
                  </a:cubicBezTo>
                  <a:cubicBezTo>
                    <a:pt x="430" y="200"/>
                    <a:pt x="422" y="201"/>
                    <a:pt x="412" y="202"/>
                  </a:cubicBezTo>
                  <a:cubicBezTo>
                    <a:pt x="416" y="170"/>
                    <a:pt x="422" y="134"/>
                    <a:pt x="442" y="100"/>
                  </a:cubicBezTo>
                  <a:cubicBezTo>
                    <a:pt x="460" y="58"/>
                    <a:pt x="427" y="1"/>
                    <a:pt x="385"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37"/>
            <p:cNvSpPr/>
            <p:nvPr/>
          </p:nvSpPr>
          <p:spPr>
            <a:xfrm>
              <a:off x="5881200" y="2828400"/>
              <a:ext cx="26950" cy="20725"/>
            </a:xfrm>
            <a:custGeom>
              <a:avLst/>
              <a:gdLst/>
              <a:ahLst/>
              <a:cxnLst/>
              <a:rect l="l" t="t" r="r" b="b"/>
              <a:pathLst>
                <a:path w="1078" h="829" extrusionOk="0">
                  <a:moveTo>
                    <a:pt x="547" y="1"/>
                  </a:moveTo>
                  <a:cubicBezTo>
                    <a:pt x="462" y="1"/>
                    <a:pt x="375" y="23"/>
                    <a:pt x="294" y="73"/>
                  </a:cubicBezTo>
                  <a:cubicBezTo>
                    <a:pt x="44" y="228"/>
                    <a:pt x="1" y="531"/>
                    <a:pt x="146" y="768"/>
                  </a:cubicBezTo>
                  <a:cubicBezTo>
                    <a:pt x="171" y="810"/>
                    <a:pt x="211" y="828"/>
                    <a:pt x="251" y="828"/>
                  </a:cubicBezTo>
                  <a:cubicBezTo>
                    <a:pt x="328" y="828"/>
                    <a:pt x="406" y="762"/>
                    <a:pt x="380" y="669"/>
                  </a:cubicBezTo>
                  <a:cubicBezTo>
                    <a:pt x="376" y="662"/>
                    <a:pt x="376" y="656"/>
                    <a:pt x="376" y="650"/>
                  </a:cubicBezTo>
                  <a:lnTo>
                    <a:pt x="376" y="650"/>
                  </a:lnTo>
                  <a:cubicBezTo>
                    <a:pt x="435" y="676"/>
                    <a:pt x="497" y="687"/>
                    <a:pt x="559" y="687"/>
                  </a:cubicBezTo>
                  <a:cubicBezTo>
                    <a:pt x="717" y="687"/>
                    <a:pt x="879" y="614"/>
                    <a:pt x="999" y="507"/>
                  </a:cubicBezTo>
                  <a:cubicBezTo>
                    <a:pt x="1058" y="452"/>
                    <a:pt x="1078" y="330"/>
                    <a:pt x="1028" y="264"/>
                  </a:cubicBezTo>
                  <a:cubicBezTo>
                    <a:pt x="916" y="106"/>
                    <a:pt x="733" y="1"/>
                    <a:pt x="547"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37"/>
            <p:cNvSpPr/>
            <p:nvPr/>
          </p:nvSpPr>
          <p:spPr>
            <a:xfrm>
              <a:off x="5940975" y="2854775"/>
              <a:ext cx="11775" cy="10000"/>
            </a:xfrm>
            <a:custGeom>
              <a:avLst/>
              <a:gdLst/>
              <a:ahLst/>
              <a:cxnLst/>
              <a:rect l="l" t="t" r="r" b="b"/>
              <a:pathLst>
                <a:path w="471" h="400" extrusionOk="0">
                  <a:moveTo>
                    <a:pt x="239" y="0"/>
                  </a:moveTo>
                  <a:cubicBezTo>
                    <a:pt x="206" y="0"/>
                    <a:pt x="172" y="7"/>
                    <a:pt x="139" y="22"/>
                  </a:cubicBezTo>
                  <a:cubicBezTo>
                    <a:pt x="103" y="36"/>
                    <a:pt x="79" y="62"/>
                    <a:pt x="64" y="95"/>
                  </a:cubicBezTo>
                  <a:cubicBezTo>
                    <a:pt x="1" y="241"/>
                    <a:pt x="89" y="400"/>
                    <a:pt x="243" y="400"/>
                  </a:cubicBezTo>
                  <a:cubicBezTo>
                    <a:pt x="259" y="400"/>
                    <a:pt x="276" y="398"/>
                    <a:pt x="293" y="394"/>
                  </a:cubicBezTo>
                  <a:lnTo>
                    <a:pt x="353" y="381"/>
                  </a:lnTo>
                  <a:cubicBezTo>
                    <a:pt x="386" y="375"/>
                    <a:pt x="419" y="341"/>
                    <a:pt x="425" y="309"/>
                  </a:cubicBezTo>
                  <a:lnTo>
                    <a:pt x="439" y="253"/>
                  </a:lnTo>
                  <a:cubicBezTo>
                    <a:pt x="470" y="103"/>
                    <a:pt x="365" y="0"/>
                    <a:pt x="23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37"/>
            <p:cNvSpPr/>
            <p:nvPr/>
          </p:nvSpPr>
          <p:spPr>
            <a:xfrm>
              <a:off x="5799725" y="2817725"/>
              <a:ext cx="30250" cy="27150"/>
            </a:xfrm>
            <a:custGeom>
              <a:avLst/>
              <a:gdLst/>
              <a:ahLst/>
              <a:cxnLst/>
              <a:rect l="l" t="t" r="r" b="b"/>
              <a:pathLst>
                <a:path w="1210" h="1086" extrusionOk="0">
                  <a:moveTo>
                    <a:pt x="561" y="0"/>
                  </a:moveTo>
                  <a:cubicBezTo>
                    <a:pt x="1" y="0"/>
                    <a:pt x="278" y="1085"/>
                    <a:pt x="691" y="1085"/>
                  </a:cubicBezTo>
                  <a:cubicBezTo>
                    <a:pt x="775" y="1085"/>
                    <a:pt x="864" y="1041"/>
                    <a:pt x="952" y="934"/>
                  </a:cubicBezTo>
                  <a:cubicBezTo>
                    <a:pt x="1209" y="632"/>
                    <a:pt x="1137" y="138"/>
                    <a:pt x="711" y="22"/>
                  </a:cubicBezTo>
                  <a:cubicBezTo>
                    <a:pt x="656" y="7"/>
                    <a:pt x="605" y="0"/>
                    <a:pt x="56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37"/>
            <p:cNvSpPr/>
            <p:nvPr/>
          </p:nvSpPr>
          <p:spPr>
            <a:xfrm>
              <a:off x="5841150" y="2850725"/>
              <a:ext cx="16875" cy="14125"/>
            </a:xfrm>
            <a:custGeom>
              <a:avLst/>
              <a:gdLst/>
              <a:ahLst/>
              <a:cxnLst/>
              <a:rect l="l" t="t" r="r" b="b"/>
              <a:pathLst>
                <a:path w="675" h="565" extrusionOk="0">
                  <a:moveTo>
                    <a:pt x="352" y="1"/>
                  </a:moveTo>
                  <a:cubicBezTo>
                    <a:pt x="169" y="1"/>
                    <a:pt x="0" y="174"/>
                    <a:pt x="13" y="369"/>
                  </a:cubicBezTo>
                  <a:cubicBezTo>
                    <a:pt x="16" y="444"/>
                    <a:pt x="59" y="497"/>
                    <a:pt x="128" y="523"/>
                  </a:cubicBezTo>
                  <a:cubicBezTo>
                    <a:pt x="131" y="527"/>
                    <a:pt x="135" y="530"/>
                    <a:pt x="135" y="533"/>
                  </a:cubicBezTo>
                  <a:cubicBezTo>
                    <a:pt x="153" y="555"/>
                    <a:pt x="175" y="565"/>
                    <a:pt x="197" y="565"/>
                  </a:cubicBezTo>
                  <a:cubicBezTo>
                    <a:pt x="252" y="565"/>
                    <a:pt x="306" y="509"/>
                    <a:pt x="299" y="451"/>
                  </a:cubicBezTo>
                  <a:cubicBezTo>
                    <a:pt x="331" y="413"/>
                    <a:pt x="363" y="365"/>
                    <a:pt x="374" y="365"/>
                  </a:cubicBezTo>
                  <a:cubicBezTo>
                    <a:pt x="374" y="365"/>
                    <a:pt x="375" y="365"/>
                    <a:pt x="375" y="365"/>
                  </a:cubicBezTo>
                  <a:cubicBezTo>
                    <a:pt x="385" y="366"/>
                    <a:pt x="395" y="367"/>
                    <a:pt x="404" y="367"/>
                  </a:cubicBezTo>
                  <a:cubicBezTo>
                    <a:pt x="572" y="367"/>
                    <a:pt x="675" y="155"/>
                    <a:pt x="507" y="46"/>
                  </a:cubicBezTo>
                  <a:cubicBezTo>
                    <a:pt x="457" y="15"/>
                    <a:pt x="404" y="1"/>
                    <a:pt x="352"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37"/>
            <p:cNvSpPr/>
            <p:nvPr/>
          </p:nvSpPr>
          <p:spPr>
            <a:xfrm>
              <a:off x="5967775" y="2879700"/>
              <a:ext cx="17025" cy="13475"/>
            </a:xfrm>
            <a:custGeom>
              <a:avLst/>
              <a:gdLst/>
              <a:ahLst/>
              <a:cxnLst/>
              <a:rect l="l" t="t" r="r" b="b"/>
              <a:pathLst>
                <a:path w="681" h="539" extrusionOk="0">
                  <a:moveTo>
                    <a:pt x="491" y="0"/>
                  </a:moveTo>
                  <a:cubicBezTo>
                    <a:pt x="466" y="0"/>
                    <a:pt x="440" y="6"/>
                    <a:pt x="414" y="20"/>
                  </a:cubicBezTo>
                  <a:cubicBezTo>
                    <a:pt x="403" y="19"/>
                    <a:pt x="393" y="18"/>
                    <a:pt x="382" y="18"/>
                  </a:cubicBezTo>
                  <a:cubicBezTo>
                    <a:pt x="161" y="18"/>
                    <a:pt x="0" y="281"/>
                    <a:pt x="180" y="461"/>
                  </a:cubicBezTo>
                  <a:cubicBezTo>
                    <a:pt x="234" y="515"/>
                    <a:pt x="296" y="538"/>
                    <a:pt x="356" y="538"/>
                  </a:cubicBezTo>
                  <a:cubicBezTo>
                    <a:pt x="504" y="538"/>
                    <a:pt x="640" y="398"/>
                    <a:pt x="621" y="227"/>
                  </a:cubicBezTo>
                  <a:cubicBezTo>
                    <a:pt x="680" y="115"/>
                    <a:pt x="598" y="0"/>
                    <a:pt x="491"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4" name="Google Shape;3484;p37"/>
          <p:cNvGrpSpPr/>
          <p:nvPr/>
        </p:nvGrpSpPr>
        <p:grpSpPr>
          <a:xfrm rot="4500040" flipH="1">
            <a:off x="185399" y="3568517"/>
            <a:ext cx="52899" cy="255259"/>
            <a:chOff x="2785650" y="3828250"/>
            <a:chExt cx="39675" cy="191450"/>
          </a:xfrm>
        </p:grpSpPr>
        <p:sp>
          <p:nvSpPr>
            <p:cNvPr id="3485" name="Google Shape;3485;p37"/>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37"/>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37"/>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8" name="Google Shape;3488;p37"/>
          <p:cNvGrpSpPr/>
          <p:nvPr/>
        </p:nvGrpSpPr>
        <p:grpSpPr>
          <a:xfrm flipH="1">
            <a:off x="141642" y="114651"/>
            <a:ext cx="140433" cy="371333"/>
            <a:chOff x="2581525" y="3787700"/>
            <a:chExt cx="105325" cy="278500"/>
          </a:xfrm>
        </p:grpSpPr>
        <p:sp>
          <p:nvSpPr>
            <p:cNvPr id="3489" name="Google Shape;3489;p37"/>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37"/>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37"/>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37"/>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93" name="Google Shape;3493;p37"/>
          <p:cNvSpPr/>
          <p:nvPr/>
        </p:nvSpPr>
        <p:spPr>
          <a:xfrm rot="4500040" flipH="1">
            <a:off x="1523629" y="51183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4" name="Google Shape;3494;p37"/>
          <p:cNvSpPr/>
          <p:nvPr/>
        </p:nvSpPr>
        <p:spPr>
          <a:xfrm rot="4500040" flipH="1">
            <a:off x="161196" y="19321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5" name="Google Shape;3495;p37"/>
          <p:cNvSpPr/>
          <p:nvPr/>
        </p:nvSpPr>
        <p:spPr>
          <a:xfrm rot="4500040" flipH="1">
            <a:off x="119629" y="5544298"/>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6" name="Google Shape;3496;p37"/>
          <p:cNvSpPr/>
          <p:nvPr/>
        </p:nvSpPr>
        <p:spPr>
          <a:xfrm flipH="1">
            <a:off x="355999" y="2629715"/>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7" name="Google Shape;3497;p37"/>
          <p:cNvSpPr/>
          <p:nvPr/>
        </p:nvSpPr>
        <p:spPr>
          <a:xfrm flipH="1">
            <a:off x="495665" y="47188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8" name="Google Shape;3498;p37"/>
          <p:cNvSpPr/>
          <p:nvPr/>
        </p:nvSpPr>
        <p:spPr>
          <a:xfrm flipH="1">
            <a:off x="1763549" y="64050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99" name="Google Shape;3499;p37"/>
          <p:cNvSpPr/>
          <p:nvPr/>
        </p:nvSpPr>
        <p:spPr>
          <a:xfrm flipH="1">
            <a:off x="168283" y="10323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0" name="Google Shape;3500;p37"/>
          <p:cNvSpPr/>
          <p:nvPr/>
        </p:nvSpPr>
        <p:spPr>
          <a:xfrm flipH="1">
            <a:off x="1022699" y="56967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1" name="Google Shape;3501;p37"/>
          <p:cNvSpPr/>
          <p:nvPr/>
        </p:nvSpPr>
        <p:spPr>
          <a:xfrm flipH="1">
            <a:off x="1053165" y="4170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2" name="Google Shape;3502;p37"/>
          <p:cNvSpPr/>
          <p:nvPr/>
        </p:nvSpPr>
        <p:spPr>
          <a:xfrm rot="4500040" flipH="1">
            <a:off x="895363" y="51625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3" name="Google Shape;3503;p37"/>
          <p:cNvSpPr/>
          <p:nvPr/>
        </p:nvSpPr>
        <p:spPr>
          <a:xfrm flipH="1">
            <a:off x="1088532" y="64267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4" name="Google Shape;3504;p37"/>
          <p:cNvSpPr/>
          <p:nvPr/>
        </p:nvSpPr>
        <p:spPr>
          <a:xfrm rot="4500040" flipH="1">
            <a:off x="116629" y="65607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5" name="Google Shape;3505;p37"/>
          <p:cNvSpPr/>
          <p:nvPr/>
        </p:nvSpPr>
        <p:spPr>
          <a:xfrm flipH="1">
            <a:off x="1562499" y="55994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6" name="Google Shape;3506;p37"/>
          <p:cNvSpPr/>
          <p:nvPr/>
        </p:nvSpPr>
        <p:spPr>
          <a:xfrm rot="4500040" flipH="1">
            <a:off x="1231596" y="45431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7" name="Google Shape;3507;p37"/>
          <p:cNvSpPr/>
          <p:nvPr/>
        </p:nvSpPr>
        <p:spPr>
          <a:xfrm flipH="1">
            <a:off x="135216" y="41702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8" name="Google Shape;3508;p37"/>
          <p:cNvSpPr/>
          <p:nvPr/>
        </p:nvSpPr>
        <p:spPr>
          <a:xfrm rot="4500040" flipH="1">
            <a:off x="877629" y="35697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09" name="Google Shape;3509;p37"/>
          <p:cNvSpPr/>
          <p:nvPr/>
        </p:nvSpPr>
        <p:spPr>
          <a:xfrm flipH="1">
            <a:off x="168265" y="3134881"/>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0" name="Google Shape;3510;p37"/>
          <p:cNvSpPr/>
          <p:nvPr/>
        </p:nvSpPr>
        <p:spPr>
          <a:xfrm rot="4500040" flipH="1">
            <a:off x="101929" y="49160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1" name="Google Shape;3511;p37"/>
          <p:cNvSpPr/>
          <p:nvPr/>
        </p:nvSpPr>
        <p:spPr>
          <a:xfrm flipH="1">
            <a:off x="675849" y="2922548"/>
            <a:ext cx="87200" cy="872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2" name="Google Shape;3512;p37"/>
          <p:cNvSpPr/>
          <p:nvPr/>
        </p:nvSpPr>
        <p:spPr>
          <a:xfrm rot="4500040" flipH="1">
            <a:off x="72729" y="23303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3" name="Google Shape;3513;p37"/>
          <p:cNvSpPr/>
          <p:nvPr/>
        </p:nvSpPr>
        <p:spPr>
          <a:xfrm rot="4500040" flipH="1">
            <a:off x="550563" y="2162231"/>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4" name="Google Shape;3514;p37"/>
          <p:cNvSpPr/>
          <p:nvPr/>
        </p:nvSpPr>
        <p:spPr>
          <a:xfrm rot="4500040" flipH="1">
            <a:off x="3163" y="879765"/>
            <a:ext cx="35232" cy="33599"/>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515" name="Google Shape;3515;p37"/>
          <p:cNvGrpSpPr/>
          <p:nvPr/>
        </p:nvGrpSpPr>
        <p:grpSpPr>
          <a:xfrm flipH="1">
            <a:off x="438054" y="5127475"/>
            <a:ext cx="260247" cy="260191"/>
            <a:chOff x="5242300" y="323400"/>
            <a:chExt cx="228500" cy="228425"/>
          </a:xfrm>
        </p:grpSpPr>
        <p:sp>
          <p:nvSpPr>
            <p:cNvPr id="3516" name="Google Shape;3516;p37"/>
            <p:cNvSpPr/>
            <p:nvPr/>
          </p:nvSpPr>
          <p:spPr>
            <a:xfrm>
              <a:off x="5242300" y="323400"/>
              <a:ext cx="228500" cy="228425"/>
            </a:xfrm>
            <a:custGeom>
              <a:avLst/>
              <a:gdLst/>
              <a:ahLst/>
              <a:cxnLst/>
              <a:rect l="l" t="t" r="r" b="b"/>
              <a:pathLst>
                <a:path w="9140" h="9137" extrusionOk="0">
                  <a:moveTo>
                    <a:pt x="4570" y="0"/>
                  </a:moveTo>
                  <a:cubicBezTo>
                    <a:pt x="2045" y="0"/>
                    <a:pt x="0" y="2045"/>
                    <a:pt x="0" y="4570"/>
                  </a:cubicBezTo>
                  <a:cubicBezTo>
                    <a:pt x="0" y="7093"/>
                    <a:pt x="2045" y="9137"/>
                    <a:pt x="4570" y="9137"/>
                  </a:cubicBezTo>
                  <a:cubicBezTo>
                    <a:pt x="7096" y="9137"/>
                    <a:pt x="9140" y="7093"/>
                    <a:pt x="9140" y="4570"/>
                  </a:cubicBezTo>
                  <a:cubicBezTo>
                    <a:pt x="9140" y="2045"/>
                    <a:pt x="7096" y="0"/>
                    <a:pt x="4570" y="0"/>
                  </a:cubicBezTo>
                  <a:close/>
                </a:path>
              </a:pathLst>
            </a:custGeom>
            <a:solidFill>
              <a:srgbClr val="FCD2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37"/>
            <p:cNvSpPr/>
            <p:nvPr/>
          </p:nvSpPr>
          <p:spPr>
            <a:xfrm>
              <a:off x="5276300" y="431100"/>
              <a:ext cx="164150" cy="118800"/>
            </a:xfrm>
            <a:custGeom>
              <a:avLst/>
              <a:gdLst/>
              <a:ahLst/>
              <a:cxnLst/>
              <a:rect l="l" t="t" r="r" b="b"/>
              <a:pathLst>
                <a:path w="6566" h="4752" extrusionOk="0">
                  <a:moveTo>
                    <a:pt x="5031" y="431"/>
                  </a:moveTo>
                  <a:cubicBezTo>
                    <a:pt x="5113" y="598"/>
                    <a:pt x="5394" y="513"/>
                    <a:pt x="5397" y="671"/>
                  </a:cubicBezTo>
                  <a:cubicBezTo>
                    <a:pt x="5207" y="846"/>
                    <a:pt x="5082" y="901"/>
                    <a:pt x="4985" y="901"/>
                  </a:cubicBezTo>
                  <a:cubicBezTo>
                    <a:pt x="4860" y="901"/>
                    <a:pt x="4784" y="808"/>
                    <a:pt x="4682" y="759"/>
                  </a:cubicBezTo>
                  <a:cubicBezTo>
                    <a:pt x="4797" y="634"/>
                    <a:pt x="4900" y="490"/>
                    <a:pt x="5031" y="431"/>
                  </a:cubicBezTo>
                  <a:close/>
                  <a:moveTo>
                    <a:pt x="3275" y="2311"/>
                  </a:moveTo>
                  <a:cubicBezTo>
                    <a:pt x="3335" y="2311"/>
                    <a:pt x="3392" y="2350"/>
                    <a:pt x="3447" y="2376"/>
                  </a:cubicBezTo>
                  <a:cubicBezTo>
                    <a:pt x="3509" y="2407"/>
                    <a:pt x="3580" y="2423"/>
                    <a:pt x="3649" y="2423"/>
                  </a:cubicBezTo>
                  <a:cubicBezTo>
                    <a:pt x="3675" y="2423"/>
                    <a:pt x="3702" y="2420"/>
                    <a:pt x="3727" y="2416"/>
                  </a:cubicBezTo>
                  <a:cubicBezTo>
                    <a:pt x="3752" y="2410"/>
                    <a:pt x="3779" y="2404"/>
                    <a:pt x="3804" y="2404"/>
                  </a:cubicBezTo>
                  <a:cubicBezTo>
                    <a:pt x="3826" y="2404"/>
                    <a:pt x="3845" y="2409"/>
                    <a:pt x="3862" y="2422"/>
                  </a:cubicBezTo>
                  <a:cubicBezTo>
                    <a:pt x="3888" y="2442"/>
                    <a:pt x="3895" y="2481"/>
                    <a:pt x="3885" y="2514"/>
                  </a:cubicBezTo>
                  <a:cubicBezTo>
                    <a:pt x="3872" y="2548"/>
                    <a:pt x="3849" y="2571"/>
                    <a:pt x="3819" y="2590"/>
                  </a:cubicBezTo>
                  <a:cubicBezTo>
                    <a:pt x="3816" y="2593"/>
                    <a:pt x="3809" y="2597"/>
                    <a:pt x="3806" y="2600"/>
                  </a:cubicBezTo>
                  <a:cubicBezTo>
                    <a:pt x="3750" y="2630"/>
                    <a:pt x="3684" y="2639"/>
                    <a:pt x="3622" y="2643"/>
                  </a:cubicBezTo>
                  <a:cubicBezTo>
                    <a:pt x="3612" y="2644"/>
                    <a:pt x="3601" y="2644"/>
                    <a:pt x="3591" y="2644"/>
                  </a:cubicBezTo>
                  <a:cubicBezTo>
                    <a:pt x="3441" y="2644"/>
                    <a:pt x="3293" y="2608"/>
                    <a:pt x="3144" y="2608"/>
                  </a:cubicBezTo>
                  <a:cubicBezTo>
                    <a:pt x="3123" y="2608"/>
                    <a:pt x="3103" y="2608"/>
                    <a:pt x="3082" y="2610"/>
                  </a:cubicBezTo>
                  <a:cubicBezTo>
                    <a:pt x="3039" y="2614"/>
                    <a:pt x="2994" y="2622"/>
                    <a:pt x="2949" y="2622"/>
                  </a:cubicBezTo>
                  <a:cubicBezTo>
                    <a:pt x="2922" y="2622"/>
                    <a:pt x="2894" y="2619"/>
                    <a:pt x="2868" y="2610"/>
                  </a:cubicBezTo>
                  <a:cubicBezTo>
                    <a:pt x="2740" y="2573"/>
                    <a:pt x="2733" y="2399"/>
                    <a:pt x="2863" y="2399"/>
                  </a:cubicBezTo>
                  <a:cubicBezTo>
                    <a:pt x="2874" y="2399"/>
                    <a:pt x="2885" y="2400"/>
                    <a:pt x="2897" y="2402"/>
                  </a:cubicBezTo>
                  <a:cubicBezTo>
                    <a:pt x="2939" y="2413"/>
                    <a:pt x="2980" y="2431"/>
                    <a:pt x="3021" y="2431"/>
                  </a:cubicBezTo>
                  <a:cubicBezTo>
                    <a:pt x="3029" y="2431"/>
                    <a:pt x="3038" y="2431"/>
                    <a:pt x="3046" y="2429"/>
                  </a:cubicBezTo>
                  <a:cubicBezTo>
                    <a:pt x="3125" y="2416"/>
                    <a:pt x="3171" y="2327"/>
                    <a:pt x="3250" y="2314"/>
                  </a:cubicBezTo>
                  <a:cubicBezTo>
                    <a:pt x="3258" y="2312"/>
                    <a:pt x="3266" y="2311"/>
                    <a:pt x="3275" y="2311"/>
                  </a:cubicBezTo>
                  <a:close/>
                  <a:moveTo>
                    <a:pt x="6338" y="3061"/>
                  </a:moveTo>
                  <a:cubicBezTo>
                    <a:pt x="6342" y="3061"/>
                    <a:pt x="6345" y="3061"/>
                    <a:pt x="6348" y="3061"/>
                  </a:cubicBezTo>
                  <a:cubicBezTo>
                    <a:pt x="6365" y="3113"/>
                    <a:pt x="6223" y="3209"/>
                    <a:pt x="6256" y="3256"/>
                  </a:cubicBezTo>
                  <a:cubicBezTo>
                    <a:pt x="6236" y="3263"/>
                    <a:pt x="6220" y="3267"/>
                    <a:pt x="6208" y="3267"/>
                  </a:cubicBezTo>
                  <a:cubicBezTo>
                    <a:pt x="6110" y="3267"/>
                    <a:pt x="6219" y="3061"/>
                    <a:pt x="6338" y="3061"/>
                  </a:cubicBezTo>
                  <a:close/>
                  <a:moveTo>
                    <a:pt x="4991" y="0"/>
                  </a:moveTo>
                  <a:cubicBezTo>
                    <a:pt x="4682" y="0"/>
                    <a:pt x="4371" y="85"/>
                    <a:pt x="4105" y="246"/>
                  </a:cubicBezTo>
                  <a:cubicBezTo>
                    <a:pt x="4139" y="318"/>
                    <a:pt x="4119" y="414"/>
                    <a:pt x="4056" y="470"/>
                  </a:cubicBezTo>
                  <a:cubicBezTo>
                    <a:pt x="4172" y="446"/>
                    <a:pt x="4287" y="427"/>
                    <a:pt x="4402" y="407"/>
                  </a:cubicBezTo>
                  <a:lnTo>
                    <a:pt x="4402" y="407"/>
                  </a:lnTo>
                  <a:cubicBezTo>
                    <a:pt x="4192" y="624"/>
                    <a:pt x="3882" y="707"/>
                    <a:pt x="3592" y="802"/>
                  </a:cubicBezTo>
                  <a:cubicBezTo>
                    <a:pt x="3306" y="898"/>
                    <a:pt x="3003" y="1033"/>
                    <a:pt x="2861" y="1303"/>
                  </a:cubicBezTo>
                  <a:cubicBezTo>
                    <a:pt x="2996" y="1233"/>
                    <a:pt x="3131" y="1165"/>
                    <a:pt x="3266" y="1095"/>
                  </a:cubicBezTo>
                  <a:lnTo>
                    <a:pt x="3266" y="1095"/>
                  </a:lnTo>
                  <a:cubicBezTo>
                    <a:pt x="3220" y="1290"/>
                    <a:pt x="3095" y="1464"/>
                    <a:pt x="2927" y="1569"/>
                  </a:cubicBezTo>
                  <a:cubicBezTo>
                    <a:pt x="2821" y="1632"/>
                    <a:pt x="2707" y="1668"/>
                    <a:pt x="2604" y="1730"/>
                  </a:cubicBezTo>
                  <a:cubicBezTo>
                    <a:pt x="2502" y="1797"/>
                    <a:pt x="2414" y="1902"/>
                    <a:pt x="2417" y="2024"/>
                  </a:cubicBezTo>
                  <a:cubicBezTo>
                    <a:pt x="2420" y="2133"/>
                    <a:pt x="2499" y="2238"/>
                    <a:pt x="2466" y="2343"/>
                  </a:cubicBezTo>
                  <a:cubicBezTo>
                    <a:pt x="2426" y="2461"/>
                    <a:pt x="2275" y="2488"/>
                    <a:pt x="2154" y="2501"/>
                  </a:cubicBezTo>
                  <a:cubicBezTo>
                    <a:pt x="1435" y="2580"/>
                    <a:pt x="741" y="2857"/>
                    <a:pt x="165" y="3291"/>
                  </a:cubicBezTo>
                  <a:cubicBezTo>
                    <a:pt x="105" y="3338"/>
                    <a:pt x="0" y="3387"/>
                    <a:pt x="20" y="3473"/>
                  </a:cubicBezTo>
                  <a:cubicBezTo>
                    <a:pt x="43" y="3561"/>
                    <a:pt x="128" y="3634"/>
                    <a:pt x="198" y="3690"/>
                  </a:cubicBezTo>
                  <a:cubicBezTo>
                    <a:pt x="882" y="4243"/>
                    <a:pt x="1725" y="4605"/>
                    <a:pt x="2601" y="4714"/>
                  </a:cubicBezTo>
                  <a:cubicBezTo>
                    <a:pt x="2799" y="4739"/>
                    <a:pt x="2999" y="4752"/>
                    <a:pt x="3199" y="4752"/>
                  </a:cubicBezTo>
                  <a:cubicBezTo>
                    <a:pt x="3882" y="4752"/>
                    <a:pt x="4563" y="4605"/>
                    <a:pt x="5183" y="4322"/>
                  </a:cubicBezTo>
                  <a:cubicBezTo>
                    <a:pt x="5650" y="4108"/>
                    <a:pt x="6091" y="3809"/>
                    <a:pt x="6381" y="3387"/>
                  </a:cubicBezTo>
                  <a:cubicBezTo>
                    <a:pt x="6388" y="3377"/>
                    <a:pt x="6397" y="3364"/>
                    <a:pt x="6404" y="3354"/>
                  </a:cubicBezTo>
                  <a:cubicBezTo>
                    <a:pt x="6503" y="3192"/>
                    <a:pt x="6565" y="2975"/>
                    <a:pt x="6433" y="2847"/>
                  </a:cubicBezTo>
                  <a:cubicBezTo>
                    <a:pt x="6377" y="2792"/>
                    <a:pt x="6305" y="2771"/>
                    <a:pt x="6227" y="2771"/>
                  </a:cubicBezTo>
                  <a:cubicBezTo>
                    <a:pt x="6124" y="2771"/>
                    <a:pt x="6011" y="2807"/>
                    <a:pt x="5913" y="2847"/>
                  </a:cubicBezTo>
                  <a:cubicBezTo>
                    <a:pt x="5920" y="2762"/>
                    <a:pt x="5927" y="2672"/>
                    <a:pt x="5933" y="2584"/>
                  </a:cubicBezTo>
                  <a:cubicBezTo>
                    <a:pt x="6151" y="2548"/>
                    <a:pt x="6358" y="2472"/>
                    <a:pt x="6549" y="2360"/>
                  </a:cubicBezTo>
                  <a:cubicBezTo>
                    <a:pt x="6384" y="2007"/>
                    <a:pt x="6094" y="1715"/>
                    <a:pt x="5745" y="1543"/>
                  </a:cubicBezTo>
                  <a:cubicBezTo>
                    <a:pt x="5762" y="1438"/>
                    <a:pt x="5834" y="1352"/>
                    <a:pt x="5883" y="1260"/>
                  </a:cubicBezTo>
                  <a:cubicBezTo>
                    <a:pt x="5933" y="1165"/>
                    <a:pt x="5956" y="1039"/>
                    <a:pt x="5883" y="960"/>
                  </a:cubicBezTo>
                  <a:cubicBezTo>
                    <a:pt x="5846" y="921"/>
                    <a:pt x="5797" y="906"/>
                    <a:pt x="5744" y="906"/>
                  </a:cubicBezTo>
                  <a:cubicBezTo>
                    <a:pt x="5673" y="906"/>
                    <a:pt x="5594" y="934"/>
                    <a:pt x="5528" y="964"/>
                  </a:cubicBezTo>
                  <a:cubicBezTo>
                    <a:pt x="5567" y="855"/>
                    <a:pt x="5611" y="747"/>
                    <a:pt x="5654" y="634"/>
                  </a:cubicBezTo>
                  <a:cubicBezTo>
                    <a:pt x="5666" y="601"/>
                    <a:pt x="5680" y="562"/>
                    <a:pt x="5670" y="525"/>
                  </a:cubicBezTo>
                  <a:cubicBezTo>
                    <a:pt x="5660" y="473"/>
                    <a:pt x="5607" y="440"/>
                    <a:pt x="5564" y="411"/>
                  </a:cubicBezTo>
                  <a:cubicBezTo>
                    <a:pt x="5446" y="322"/>
                    <a:pt x="5367" y="183"/>
                    <a:pt x="5347" y="39"/>
                  </a:cubicBezTo>
                  <a:cubicBezTo>
                    <a:pt x="5230" y="13"/>
                    <a:pt x="5110" y="0"/>
                    <a:pt x="4991" y="0"/>
                  </a:cubicBezTo>
                  <a:close/>
                </a:path>
              </a:pathLst>
            </a:custGeom>
            <a:solidFill>
              <a:srgbClr val="FFB2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37"/>
            <p:cNvSpPr/>
            <p:nvPr/>
          </p:nvSpPr>
          <p:spPr>
            <a:xfrm>
              <a:off x="5249625" y="374425"/>
              <a:ext cx="213700" cy="23150"/>
            </a:xfrm>
            <a:custGeom>
              <a:avLst/>
              <a:gdLst/>
              <a:ahLst/>
              <a:cxnLst/>
              <a:rect l="l" t="t" r="r" b="b"/>
              <a:pathLst>
                <a:path w="8548" h="926" extrusionOk="0">
                  <a:moveTo>
                    <a:pt x="4455" y="3"/>
                  </a:moveTo>
                  <a:cubicBezTo>
                    <a:pt x="4379" y="3"/>
                    <a:pt x="4304" y="3"/>
                    <a:pt x="4228" y="4"/>
                  </a:cubicBezTo>
                  <a:cubicBezTo>
                    <a:pt x="2967" y="11"/>
                    <a:pt x="1633" y="1"/>
                    <a:pt x="366" y="175"/>
                  </a:cubicBezTo>
                  <a:cubicBezTo>
                    <a:pt x="221" y="412"/>
                    <a:pt x="99" y="663"/>
                    <a:pt x="0" y="926"/>
                  </a:cubicBezTo>
                  <a:cubicBezTo>
                    <a:pt x="13" y="926"/>
                    <a:pt x="26" y="926"/>
                    <a:pt x="39" y="926"/>
                  </a:cubicBezTo>
                  <a:cubicBezTo>
                    <a:pt x="1491" y="926"/>
                    <a:pt x="2953" y="748"/>
                    <a:pt x="4406" y="745"/>
                  </a:cubicBezTo>
                  <a:cubicBezTo>
                    <a:pt x="4441" y="745"/>
                    <a:pt x="4476" y="745"/>
                    <a:pt x="4511" y="745"/>
                  </a:cubicBezTo>
                  <a:cubicBezTo>
                    <a:pt x="5859" y="745"/>
                    <a:pt x="7203" y="804"/>
                    <a:pt x="8548" y="909"/>
                  </a:cubicBezTo>
                  <a:cubicBezTo>
                    <a:pt x="8446" y="639"/>
                    <a:pt x="8318" y="382"/>
                    <a:pt x="8169" y="139"/>
                  </a:cubicBezTo>
                  <a:cubicBezTo>
                    <a:pt x="6931" y="52"/>
                    <a:pt x="5693" y="3"/>
                    <a:pt x="4455" y="3"/>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37"/>
            <p:cNvSpPr/>
            <p:nvPr/>
          </p:nvSpPr>
          <p:spPr>
            <a:xfrm>
              <a:off x="5242300" y="399275"/>
              <a:ext cx="227950" cy="44825"/>
            </a:xfrm>
            <a:custGeom>
              <a:avLst/>
              <a:gdLst/>
              <a:ahLst/>
              <a:cxnLst/>
              <a:rect l="l" t="t" r="r" b="b"/>
              <a:pathLst>
                <a:path w="9118" h="1793" extrusionOk="0">
                  <a:moveTo>
                    <a:pt x="8766" y="1"/>
                  </a:moveTo>
                  <a:cubicBezTo>
                    <a:pt x="8508" y="1"/>
                    <a:pt x="8247" y="65"/>
                    <a:pt x="8004" y="212"/>
                  </a:cubicBezTo>
                  <a:cubicBezTo>
                    <a:pt x="8004" y="212"/>
                    <a:pt x="8001" y="212"/>
                    <a:pt x="8001" y="215"/>
                  </a:cubicBezTo>
                  <a:cubicBezTo>
                    <a:pt x="7526" y="179"/>
                    <a:pt x="7050" y="157"/>
                    <a:pt x="6573" y="157"/>
                  </a:cubicBezTo>
                  <a:cubicBezTo>
                    <a:pt x="6136" y="157"/>
                    <a:pt x="5698" y="176"/>
                    <a:pt x="5262" y="218"/>
                  </a:cubicBezTo>
                  <a:cubicBezTo>
                    <a:pt x="4883" y="254"/>
                    <a:pt x="4505" y="307"/>
                    <a:pt x="4126" y="367"/>
                  </a:cubicBezTo>
                  <a:cubicBezTo>
                    <a:pt x="4023" y="332"/>
                    <a:pt x="3935" y="318"/>
                    <a:pt x="3855" y="318"/>
                  </a:cubicBezTo>
                  <a:cubicBezTo>
                    <a:pt x="3656" y="318"/>
                    <a:pt x="3506" y="406"/>
                    <a:pt x="3292" y="495"/>
                  </a:cubicBezTo>
                  <a:cubicBezTo>
                    <a:pt x="3141" y="521"/>
                    <a:pt x="2990" y="544"/>
                    <a:pt x="2838" y="567"/>
                  </a:cubicBezTo>
                  <a:cubicBezTo>
                    <a:pt x="2795" y="531"/>
                    <a:pt x="2746" y="475"/>
                    <a:pt x="2617" y="416"/>
                  </a:cubicBezTo>
                  <a:cubicBezTo>
                    <a:pt x="2493" y="360"/>
                    <a:pt x="2420" y="307"/>
                    <a:pt x="2275" y="297"/>
                  </a:cubicBezTo>
                  <a:cubicBezTo>
                    <a:pt x="2271" y="297"/>
                    <a:pt x="2267" y="297"/>
                    <a:pt x="2263" y="297"/>
                  </a:cubicBezTo>
                  <a:cubicBezTo>
                    <a:pt x="2098" y="297"/>
                    <a:pt x="1665" y="534"/>
                    <a:pt x="1488" y="672"/>
                  </a:cubicBezTo>
                  <a:cubicBezTo>
                    <a:pt x="1441" y="539"/>
                    <a:pt x="1331" y="430"/>
                    <a:pt x="1184" y="430"/>
                  </a:cubicBezTo>
                  <a:cubicBezTo>
                    <a:pt x="1148" y="430"/>
                    <a:pt x="1108" y="437"/>
                    <a:pt x="1067" y="452"/>
                  </a:cubicBezTo>
                  <a:cubicBezTo>
                    <a:pt x="807" y="544"/>
                    <a:pt x="576" y="649"/>
                    <a:pt x="356" y="771"/>
                  </a:cubicBezTo>
                  <a:cubicBezTo>
                    <a:pt x="260" y="775"/>
                    <a:pt x="165" y="775"/>
                    <a:pt x="69" y="778"/>
                  </a:cubicBezTo>
                  <a:cubicBezTo>
                    <a:pt x="26" y="1025"/>
                    <a:pt x="0" y="1275"/>
                    <a:pt x="0" y="1535"/>
                  </a:cubicBezTo>
                  <a:cubicBezTo>
                    <a:pt x="0" y="1621"/>
                    <a:pt x="10" y="1707"/>
                    <a:pt x="13" y="1792"/>
                  </a:cubicBezTo>
                  <a:cubicBezTo>
                    <a:pt x="214" y="1670"/>
                    <a:pt x="412" y="1558"/>
                    <a:pt x="613" y="1453"/>
                  </a:cubicBezTo>
                  <a:cubicBezTo>
                    <a:pt x="776" y="1465"/>
                    <a:pt x="940" y="1471"/>
                    <a:pt x="1105" y="1471"/>
                  </a:cubicBezTo>
                  <a:cubicBezTo>
                    <a:pt x="1567" y="1471"/>
                    <a:pt x="2033" y="1427"/>
                    <a:pt x="2499" y="1364"/>
                  </a:cubicBezTo>
                  <a:cubicBezTo>
                    <a:pt x="2532" y="1394"/>
                    <a:pt x="2565" y="1420"/>
                    <a:pt x="2598" y="1433"/>
                  </a:cubicBezTo>
                  <a:cubicBezTo>
                    <a:pt x="2681" y="1468"/>
                    <a:pt x="2758" y="1482"/>
                    <a:pt x="2831" y="1482"/>
                  </a:cubicBezTo>
                  <a:cubicBezTo>
                    <a:pt x="3125" y="1482"/>
                    <a:pt x="3358" y="1254"/>
                    <a:pt x="3645" y="1183"/>
                  </a:cubicBezTo>
                  <a:cubicBezTo>
                    <a:pt x="3652" y="1180"/>
                    <a:pt x="3661" y="1180"/>
                    <a:pt x="3668" y="1180"/>
                  </a:cubicBezTo>
                  <a:cubicBezTo>
                    <a:pt x="3714" y="1170"/>
                    <a:pt x="3760" y="1160"/>
                    <a:pt x="3813" y="1160"/>
                  </a:cubicBezTo>
                  <a:cubicBezTo>
                    <a:pt x="4256" y="1163"/>
                    <a:pt x="4526" y="1573"/>
                    <a:pt x="4988" y="1573"/>
                  </a:cubicBezTo>
                  <a:cubicBezTo>
                    <a:pt x="5003" y="1573"/>
                    <a:pt x="5019" y="1573"/>
                    <a:pt x="5035" y="1572"/>
                  </a:cubicBezTo>
                  <a:cubicBezTo>
                    <a:pt x="5564" y="1538"/>
                    <a:pt x="5766" y="1098"/>
                    <a:pt x="6263" y="1098"/>
                  </a:cubicBezTo>
                  <a:cubicBezTo>
                    <a:pt x="6353" y="1098"/>
                    <a:pt x="6453" y="1113"/>
                    <a:pt x="6565" y="1146"/>
                  </a:cubicBezTo>
                  <a:cubicBezTo>
                    <a:pt x="6890" y="1240"/>
                    <a:pt x="7108" y="1436"/>
                    <a:pt x="7426" y="1436"/>
                  </a:cubicBezTo>
                  <a:cubicBezTo>
                    <a:pt x="7489" y="1436"/>
                    <a:pt x="7556" y="1428"/>
                    <a:pt x="7629" y="1410"/>
                  </a:cubicBezTo>
                  <a:cubicBezTo>
                    <a:pt x="7836" y="1361"/>
                    <a:pt x="7915" y="1249"/>
                    <a:pt x="8097" y="1127"/>
                  </a:cubicBezTo>
                  <a:cubicBezTo>
                    <a:pt x="8166" y="1081"/>
                    <a:pt x="8238" y="1035"/>
                    <a:pt x="8307" y="988"/>
                  </a:cubicBezTo>
                  <a:cubicBezTo>
                    <a:pt x="8577" y="1025"/>
                    <a:pt x="8848" y="1067"/>
                    <a:pt x="9117" y="1107"/>
                  </a:cubicBezTo>
                  <a:cubicBezTo>
                    <a:pt x="9085" y="722"/>
                    <a:pt x="8995" y="353"/>
                    <a:pt x="8874" y="5"/>
                  </a:cubicBezTo>
                  <a:cubicBezTo>
                    <a:pt x="8838" y="2"/>
                    <a:pt x="8802" y="1"/>
                    <a:pt x="87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37"/>
            <p:cNvSpPr/>
            <p:nvPr/>
          </p:nvSpPr>
          <p:spPr>
            <a:xfrm>
              <a:off x="5444375" y="442725"/>
              <a:ext cx="26125" cy="29600"/>
            </a:xfrm>
            <a:custGeom>
              <a:avLst/>
              <a:gdLst/>
              <a:ahLst/>
              <a:cxnLst/>
              <a:rect l="l" t="t" r="r" b="b"/>
              <a:pathLst>
                <a:path w="1045" h="1184" extrusionOk="0">
                  <a:moveTo>
                    <a:pt x="856" y="0"/>
                  </a:moveTo>
                  <a:cubicBezTo>
                    <a:pt x="832" y="0"/>
                    <a:pt x="805" y="2"/>
                    <a:pt x="777" y="5"/>
                  </a:cubicBezTo>
                  <a:cubicBezTo>
                    <a:pt x="774" y="8"/>
                    <a:pt x="771" y="8"/>
                    <a:pt x="771" y="8"/>
                  </a:cubicBezTo>
                  <a:cubicBezTo>
                    <a:pt x="646" y="8"/>
                    <a:pt x="517" y="21"/>
                    <a:pt x="415" y="21"/>
                  </a:cubicBezTo>
                  <a:cubicBezTo>
                    <a:pt x="181" y="21"/>
                    <a:pt x="0" y="255"/>
                    <a:pt x="66" y="479"/>
                  </a:cubicBezTo>
                  <a:cubicBezTo>
                    <a:pt x="162" y="815"/>
                    <a:pt x="488" y="1147"/>
                    <a:pt x="840" y="1183"/>
                  </a:cubicBezTo>
                  <a:cubicBezTo>
                    <a:pt x="955" y="821"/>
                    <a:pt x="1025" y="440"/>
                    <a:pt x="1044" y="45"/>
                  </a:cubicBezTo>
                  <a:cubicBezTo>
                    <a:pt x="990" y="15"/>
                    <a:pt x="930" y="0"/>
                    <a:pt x="856"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37"/>
            <p:cNvSpPr/>
            <p:nvPr/>
          </p:nvSpPr>
          <p:spPr>
            <a:xfrm>
              <a:off x="5261800" y="342075"/>
              <a:ext cx="183175" cy="31725"/>
            </a:xfrm>
            <a:custGeom>
              <a:avLst/>
              <a:gdLst/>
              <a:ahLst/>
              <a:cxnLst/>
              <a:rect l="l" t="t" r="r" b="b"/>
              <a:pathLst>
                <a:path w="7327" h="1269" extrusionOk="0">
                  <a:moveTo>
                    <a:pt x="6290" y="1"/>
                  </a:moveTo>
                  <a:cubicBezTo>
                    <a:pt x="5450" y="4"/>
                    <a:pt x="4597" y="109"/>
                    <a:pt x="3981" y="126"/>
                  </a:cubicBezTo>
                  <a:cubicBezTo>
                    <a:pt x="3817" y="129"/>
                    <a:pt x="3645" y="130"/>
                    <a:pt x="3468" y="130"/>
                  </a:cubicBezTo>
                  <a:cubicBezTo>
                    <a:pt x="3355" y="130"/>
                    <a:pt x="3240" y="130"/>
                    <a:pt x="3123" y="130"/>
                  </a:cubicBezTo>
                  <a:cubicBezTo>
                    <a:pt x="2395" y="130"/>
                    <a:pt x="1603" y="141"/>
                    <a:pt x="883" y="297"/>
                  </a:cubicBezTo>
                  <a:cubicBezTo>
                    <a:pt x="544" y="577"/>
                    <a:pt x="248" y="903"/>
                    <a:pt x="0" y="1268"/>
                  </a:cubicBezTo>
                  <a:cubicBezTo>
                    <a:pt x="626" y="1143"/>
                    <a:pt x="1242" y="982"/>
                    <a:pt x="1887" y="929"/>
                  </a:cubicBezTo>
                  <a:cubicBezTo>
                    <a:pt x="2638" y="870"/>
                    <a:pt x="3395" y="877"/>
                    <a:pt x="4146" y="860"/>
                  </a:cubicBezTo>
                  <a:cubicBezTo>
                    <a:pt x="4782" y="846"/>
                    <a:pt x="5420" y="816"/>
                    <a:pt x="6054" y="816"/>
                  </a:cubicBezTo>
                  <a:cubicBezTo>
                    <a:pt x="6182" y="816"/>
                    <a:pt x="6310" y="818"/>
                    <a:pt x="6437" y="820"/>
                  </a:cubicBezTo>
                  <a:cubicBezTo>
                    <a:pt x="6737" y="827"/>
                    <a:pt x="7033" y="877"/>
                    <a:pt x="7326" y="929"/>
                  </a:cubicBezTo>
                  <a:cubicBezTo>
                    <a:pt x="7030" y="567"/>
                    <a:pt x="6681" y="254"/>
                    <a:pt x="6290"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37"/>
            <p:cNvSpPr/>
            <p:nvPr/>
          </p:nvSpPr>
          <p:spPr>
            <a:xfrm>
              <a:off x="5246825" y="461325"/>
              <a:ext cx="189600" cy="39650"/>
            </a:xfrm>
            <a:custGeom>
              <a:avLst/>
              <a:gdLst/>
              <a:ahLst/>
              <a:cxnLst/>
              <a:rect l="l" t="t" r="r" b="b"/>
              <a:pathLst>
                <a:path w="7584" h="1586" extrusionOk="0">
                  <a:moveTo>
                    <a:pt x="7454" y="0"/>
                  </a:moveTo>
                  <a:cubicBezTo>
                    <a:pt x="7448" y="0"/>
                    <a:pt x="7443" y="1"/>
                    <a:pt x="7438" y="2"/>
                  </a:cubicBezTo>
                  <a:cubicBezTo>
                    <a:pt x="6074" y="206"/>
                    <a:pt x="4823" y="831"/>
                    <a:pt x="3450" y="831"/>
                  </a:cubicBezTo>
                  <a:cubicBezTo>
                    <a:pt x="3252" y="831"/>
                    <a:pt x="3052" y="818"/>
                    <a:pt x="2848" y="789"/>
                  </a:cubicBezTo>
                  <a:cubicBezTo>
                    <a:pt x="2067" y="679"/>
                    <a:pt x="1054" y="318"/>
                    <a:pt x="145" y="318"/>
                  </a:cubicBezTo>
                  <a:cubicBezTo>
                    <a:pt x="97" y="318"/>
                    <a:pt x="48" y="319"/>
                    <a:pt x="0" y="321"/>
                  </a:cubicBezTo>
                  <a:cubicBezTo>
                    <a:pt x="86" y="614"/>
                    <a:pt x="198" y="894"/>
                    <a:pt x="339" y="1161"/>
                  </a:cubicBezTo>
                  <a:cubicBezTo>
                    <a:pt x="708" y="1173"/>
                    <a:pt x="1084" y="1197"/>
                    <a:pt x="1465" y="1272"/>
                  </a:cubicBezTo>
                  <a:cubicBezTo>
                    <a:pt x="2154" y="1413"/>
                    <a:pt x="2846" y="1585"/>
                    <a:pt x="3554" y="1585"/>
                  </a:cubicBezTo>
                  <a:cubicBezTo>
                    <a:pt x="3560" y="1585"/>
                    <a:pt x="3566" y="1585"/>
                    <a:pt x="3573" y="1585"/>
                  </a:cubicBezTo>
                  <a:cubicBezTo>
                    <a:pt x="5064" y="1582"/>
                    <a:pt x="6091" y="535"/>
                    <a:pt x="7484" y="160"/>
                  </a:cubicBezTo>
                  <a:cubicBezTo>
                    <a:pt x="7584" y="135"/>
                    <a:pt x="7545" y="0"/>
                    <a:pt x="7454"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37"/>
            <p:cNvSpPr/>
            <p:nvPr/>
          </p:nvSpPr>
          <p:spPr>
            <a:xfrm>
              <a:off x="5295450" y="513550"/>
              <a:ext cx="146325" cy="38275"/>
            </a:xfrm>
            <a:custGeom>
              <a:avLst/>
              <a:gdLst/>
              <a:ahLst/>
              <a:cxnLst/>
              <a:rect l="l" t="t" r="r" b="b"/>
              <a:pathLst>
                <a:path w="5853" h="1531" extrusionOk="0">
                  <a:moveTo>
                    <a:pt x="5852" y="0"/>
                  </a:moveTo>
                  <a:cubicBezTo>
                    <a:pt x="5635" y="82"/>
                    <a:pt x="5411" y="158"/>
                    <a:pt x="5204" y="250"/>
                  </a:cubicBezTo>
                  <a:cubicBezTo>
                    <a:pt x="4555" y="537"/>
                    <a:pt x="4021" y="912"/>
                    <a:pt x="3284" y="961"/>
                  </a:cubicBezTo>
                  <a:cubicBezTo>
                    <a:pt x="3127" y="972"/>
                    <a:pt x="2968" y="976"/>
                    <a:pt x="2809" y="976"/>
                  </a:cubicBezTo>
                  <a:cubicBezTo>
                    <a:pt x="2262" y="976"/>
                    <a:pt x="1708" y="925"/>
                    <a:pt x="1166" y="902"/>
                  </a:cubicBezTo>
                  <a:cubicBezTo>
                    <a:pt x="870" y="890"/>
                    <a:pt x="463" y="818"/>
                    <a:pt x="86" y="818"/>
                  </a:cubicBezTo>
                  <a:cubicBezTo>
                    <a:pt x="58" y="818"/>
                    <a:pt x="29" y="819"/>
                    <a:pt x="1" y="820"/>
                  </a:cubicBezTo>
                  <a:cubicBezTo>
                    <a:pt x="709" y="1268"/>
                    <a:pt x="1546" y="1531"/>
                    <a:pt x="2444" y="1531"/>
                  </a:cubicBezTo>
                  <a:cubicBezTo>
                    <a:pt x="3801" y="1531"/>
                    <a:pt x="5016" y="938"/>
                    <a:pt x="5852" y="0"/>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37"/>
            <p:cNvSpPr/>
            <p:nvPr/>
          </p:nvSpPr>
          <p:spPr>
            <a:xfrm>
              <a:off x="5274150" y="484100"/>
              <a:ext cx="185650" cy="49700"/>
            </a:xfrm>
            <a:custGeom>
              <a:avLst/>
              <a:gdLst/>
              <a:ahLst/>
              <a:cxnLst/>
              <a:rect l="l" t="t" r="r" b="b"/>
              <a:pathLst>
                <a:path w="7426" h="1988" extrusionOk="0">
                  <a:moveTo>
                    <a:pt x="6566" y="1"/>
                  </a:moveTo>
                  <a:cubicBezTo>
                    <a:pt x="6414" y="1"/>
                    <a:pt x="6267" y="14"/>
                    <a:pt x="6131" y="45"/>
                  </a:cubicBezTo>
                  <a:cubicBezTo>
                    <a:pt x="5515" y="191"/>
                    <a:pt x="5176" y="796"/>
                    <a:pt x="4560" y="1010"/>
                  </a:cubicBezTo>
                  <a:cubicBezTo>
                    <a:pt x="3733" y="1292"/>
                    <a:pt x="2782" y="1372"/>
                    <a:pt x="1834" y="1372"/>
                  </a:cubicBezTo>
                  <a:cubicBezTo>
                    <a:pt x="1209" y="1372"/>
                    <a:pt x="586" y="1337"/>
                    <a:pt x="0" y="1303"/>
                  </a:cubicBezTo>
                  <a:lnTo>
                    <a:pt x="0" y="1303"/>
                  </a:lnTo>
                  <a:cubicBezTo>
                    <a:pt x="142" y="1448"/>
                    <a:pt x="293" y="1586"/>
                    <a:pt x="454" y="1715"/>
                  </a:cubicBezTo>
                  <a:cubicBezTo>
                    <a:pt x="1174" y="1895"/>
                    <a:pt x="1897" y="1987"/>
                    <a:pt x="2632" y="1987"/>
                  </a:cubicBezTo>
                  <a:cubicBezTo>
                    <a:pt x="3108" y="1987"/>
                    <a:pt x="3590" y="1949"/>
                    <a:pt x="4080" y="1870"/>
                  </a:cubicBezTo>
                  <a:cubicBezTo>
                    <a:pt x="4594" y="1788"/>
                    <a:pt x="5077" y="1606"/>
                    <a:pt x="5489" y="1290"/>
                  </a:cubicBezTo>
                  <a:cubicBezTo>
                    <a:pt x="5802" y="1046"/>
                    <a:pt x="6036" y="618"/>
                    <a:pt x="6467" y="546"/>
                  </a:cubicBezTo>
                  <a:cubicBezTo>
                    <a:pt x="6517" y="538"/>
                    <a:pt x="6570" y="535"/>
                    <a:pt x="6626" y="535"/>
                  </a:cubicBezTo>
                  <a:cubicBezTo>
                    <a:pt x="6782" y="535"/>
                    <a:pt x="6961" y="562"/>
                    <a:pt x="7145" y="598"/>
                  </a:cubicBezTo>
                  <a:cubicBezTo>
                    <a:pt x="7247" y="437"/>
                    <a:pt x="7343" y="266"/>
                    <a:pt x="7425" y="92"/>
                  </a:cubicBezTo>
                  <a:cubicBezTo>
                    <a:pt x="7139" y="43"/>
                    <a:pt x="6843" y="1"/>
                    <a:pt x="6566" y="1"/>
                  </a:cubicBezTo>
                  <a:close/>
                </a:path>
              </a:pathLst>
            </a:custGeom>
            <a:solidFill>
              <a:srgbClr val="FFEE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7"/>
            <p:cNvSpPr/>
            <p:nvPr/>
          </p:nvSpPr>
          <p:spPr>
            <a:xfrm>
              <a:off x="5316700" y="463400"/>
              <a:ext cx="105325" cy="37575"/>
            </a:xfrm>
            <a:custGeom>
              <a:avLst/>
              <a:gdLst/>
              <a:ahLst/>
              <a:cxnLst/>
              <a:rect l="l" t="t" r="r" b="b"/>
              <a:pathLst>
                <a:path w="4213" h="1503" extrusionOk="0">
                  <a:moveTo>
                    <a:pt x="4188" y="1"/>
                  </a:moveTo>
                  <a:cubicBezTo>
                    <a:pt x="3188" y="215"/>
                    <a:pt x="2233" y="597"/>
                    <a:pt x="1229" y="712"/>
                  </a:cubicBezTo>
                  <a:cubicBezTo>
                    <a:pt x="1067" y="893"/>
                    <a:pt x="807" y="979"/>
                    <a:pt x="593" y="1078"/>
                  </a:cubicBezTo>
                  <a:cubicBezTo>
                    <a:pt x="383" y="1173"/>
                    <a:pt x="188" y="1305"/>
                    <a:pt x="0" y="1440"/>
                  </a:cubicBezTo>
                  <a:cubicBezTo>
                    <a:pt x="244" y="1474"/>
                    <a:pt x="488" y="1502"/>
                    <a:pt x="739" y="1502"/>
                  </a:cubicBezTo>
                  <a:cubicBezTo>
                    <a:pt x="752" y="1502"/>
                    <a:pt x="765" y="1502"/>
                    <a:pt x="778" y="1502"/>
                  </a:cubicBezTo>
                  <a:cubicBezTo>
                    <a:pt x="2094" y="1499"/>
                    <a:pt x="3050" y="683"/>
                    <a:pt x="4212" y="235"/>
                  </a:cubicBezTo>
                  <a:cubicBezTo>
                    <a:pt x="4179" y="169"/>
                    <a:pt x="4166" y="90"/>
                    <a:pt x="4185" y="11"/>
                  </a:cubicBezTo>
                  <a:cubicBezTo>
                    <a:pt x="4185" y="8"/>
                    <a:pt x="4188" y="4"/>
                    <a:pt x="4188"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37"/>
            <p:cNvSpPr/>
            <p:nvPr/>
          </p:nvSpPr>
          <p:spPr>
            <a:xfrm>
              <a:off x="5295450" y="515600"/>
              <a:ext cx="140900" cy="36225"/>
            </a:xfrm>
            <a:custGeom>
              <a:avLst/>
              <a:gdLst/>
              <a:ahLst/>
              <a:cxnLst/>
              <a:rect l="l" t="t" r="r" b="b"/>
              <a:pathLst>
                <a:path w="5636" h="1449" extrusionOk="0">
                  <a:moveTo>
                    <a:pt x="5635" y="0"/>
                  </a:moveTo>
                  <a:lnTo>
                    <a:pt x="5635" y="0"/>
                  </a:lnTo>
                  <a:cubicBezTo>
                    <a:pt x="5486" y="53"/>
                    <a:pt x="5342" y="109"/>
                    <a:pt x="5204" y="168"/>
                  </a:cubicBezTo>
                  <a:cubicBezTo>
                    <a:pt x="4555" y="455"/>
                    <a:pt x="4021" y="830"/>
                    <a:pt x="3284" y="879"/>
                  </a:cubicBezTo>
                  <a:cubicBezTo>
                    <a:pt x="3127" y="890"/>
                    <a:pt x="2968" y="894"/>
                    <a:pt x="2809" y="894"/>
                  </a:cubicBezTo>
                  <a:cubicBezTo>
                    <a:pt x="2262" y="894"/>
                    <a:pt x="1708" y="843"/>
                    <a:pt x="1166" y="820"/>
                  </a:cubicBezTo>
                  <a:cubicBezTo>
                    <a:pt x="870" y="808"/>
                    <a:pt x="463" y="736"/>
                    <a:pt x="86" y="736"/>
                  </a:cubicBezTo>
                  <a:cubicBezTo>
                    <a:pt x="58" y="736"/>
                    <a:pt x="29" y="737"/>
                    <a:pt x="1" y="738"/>
                  </a:cubicBezTo>
                  <a:cubicBezTo>
                    <a:pt x="709" y="1186"/>
                    <a:pt x="1546" y="1449"/>
                    <a:pt x="2444" y="1449"/>
                  </a:cubicBezTo>
                  <a:cubicBezTo>
                    <a:pt x="3643" y="1449"/>
                    <a:pt x="4729" y="985"/>
                    <a:pt x="5546" y="227"/>
                  </a:cubicBezTo>
                  <a:cubicBezTo>
                    <a:pt x="5569" y="148"/>
                    <a:pt x="5599" y="73"/>
                    <a:pt x="5635" y="0"/>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37"/>
            <p:cNvSpPr/>
            <p:nvPr/>
          </p:nvSpPr>
          <p:spPr>
            <a:xfrm>
              <a:off x="5274150" y="484225"/>
              <a:ext cx="167125" cy="49575"/>
            </a:xfrm>
            <a:custGeom>
              <a:avLst/>
              <a:gdLst/>
              <a:ahLst/>
              <a:cxnLst/>
              <a:rect l="l" t="t" r="r" b="b"/>
              <a:pathLst>
                <a:path w="6685" h="1983" extrusionOk="0">
                  <a:moveTo>
                    <a:pt x="6556" y="1"/>
                  </a:moveTo>
                  <a:cubicBezTo>
                    <a:pt x="6408" y="1"/>
                    <a:pt x="6263" y="8"/>
                    <a:pt x="6131" y="40"/>
                  </a:cubicBezTo>
                  <a:cubicBezTo>
                    <a:pt x="5515" y="186"/>
                    <a:pt x="5176" y="791"/>
                    <a:pt x="4560" y="1005"/>
                  </a:cubicBezTo>
                  <a:cubicBezTo>
                    <a:pt x="3733" y="1287"/>
                    <a:pt x="2782" y="1367"/>
                    <a:pt x="1834" y="1367"/>
                  </a:cubicBezTo>
                  <a:cubicBezTo>
                    <a:pt x="1209" y="1367"/>
                    <a:pt x="586" y="1332"/>
                    <a:pt x="0" y="1298"/>
                  </a:cubicBezTo>
                  <a:lnTo>
                    <a:pt x="0" y="1298"/>
                  </a:lnTo>
                  <a:cubicBezTo>
                    <a:pt x="142" y="1443"/>
                    <a:pt x="293" y="1581"/>
                    <a:pt x="454" y="1710"/>
                  </a:cubicBezTo>
                  <a:cubicBezTo>
                    <a:pt x="1174" y="1890"/>
                    <a:pt x="1897" y="1982"/>
                    <a:pt x="2632" y="1982"/>
                  </a:cubicBezTo>
                  <a:cubicBezTo>
                    <a:pt x="3108" y="1982"/>
                    <a:pt x="3590" y="1944"/>
                    <a:pt x="4080" y="1865"/>
                  </a:cubicBezTo>
                  <a:cubicBezTo>
                    <a:pt x="4594" y="1783"/>
                    <a:pt x="5077" y="1601"/>
                    <a:pt x="5489" y="1285"/>
                  </a:cubicBezTo>
                  <a:cubicBezTo>
                    <a:pt x="5802" y="1041"/>
                    <a:pt x="6036" y="613"/>
                    <a:pt x="6467" y="541"/>
                  </a:cubicBezTo>
                  <a:lnTo>
                    <a:pt x="6497" y="541"/>
                  </a:lnTo>
                  <a:cubicBezTo>
                    <a:pt x="6451" y="498"/>
                    <a:pt x="6421" y="435"/>
                    <a:pt x="6467" y="370"/>
                  </a:cubicBezTo>
                  <a:cubicBezTo>
                    <a:pt x="6530" y="287"/>
                    <a:pt x="6606" y="225"/>
                    <a:pt x="6685" y="159"/>
                  </a:cubicBezTo>
                  <a:cubicBezTo>
                    <a:pt x="6674" y="159"/>
                    <a:pt x="6665" y="155"/>
                    <a:pt x="6655" y="155"/>
                  </a:cubicBezTo>
                  <a:cubicBezTo>
                    <a:pt x="6562" y="152"/>
                    <a:pt x="6530" y="67"/>
                    <a:pt x="6556" y="1"/>
                  </a:cubicBezTo>
                  <a:close/>
                </a:path>
              </a:pathLst>
            </a:custGeom>
            <a:solidFill>
              <a:srgbClr val="FCDB7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28" name="Google Shape;3528;p37"/>
          <p:cNvGrpSpPr/>
          <p:nvPr/>
        </p:nvGrpSpPr>
        <p:grpSpPr>
          <a:xfrm rot="10800000" flipH="1">
            <a:off x="10810700" y="-102037"/>
            <a:ext cx="1381291" cy="3479889"/>
            <a:chOff x="8187825" y="-64515"/>
            <a:chExt cx="1035968" cy="2609917"/>
          </a:xfrm>
        </p:grpSpPr>
        <p:sp>
          <p:nvSpPr>
            <p:cNvPr id="3529" name="Google Shape;3529;p37"/>
            <p:cNvSpPr/>
            <p:nvPr/>
          </p:nvSpPr>
          <p:spPr>
            <a:xfrm rot="-5400000" flipH="1">
              <a:off x="7400850" y="722459"/>
              <a:ext cx="2609917" cy="1035968"/>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chemeClr val="accent3"/>
                </a:gs>
                <a:gs pos="33000">
                  <a:schemeClr val="accent6"/>
                </a:gs>
                <a:gs pos="57000">
                  <a:schemeClr val="accent4"/>
                </a:gs>
                <a:gs pos="77000">
                  <a:srgbClr val="FFD966">
                    <a:alpha val="10196"/>
                  </a:srgbClr>
                </a:gs>
                <a:gs pos="100000">
                  <a:srgbClr val="4949E7">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7"/>
            <p:cNvSpPr/>
            <p:nvPr/>
          </p:nvSpPr>
          <p:spPr>
            <a:xfrm rot="-5400000" flipH="1">
              <a:off x="7675982" y="970781"/>
              <a:ext cx="2304383" cy="784975"/>
            </a:xfrm>
            <a:custGeom>
              <a:avLst/>
              <a:gdLst/>
              <a:ahLst/>
              <a:cxnLst/>
              <a:rect l="l" t="t" r="r" b="b"/>
              <a:pathLst>
                <a:path w="44409" h="17629" extrusionOk="0">
                  <a:moveTo>
                    <a:pt x="32328" y="0"/>
                  </a:moveTo>
                  <a:cubicBezTo>
                    <a:pt x="28975" y="0"/>
                    <a:pt x="26273" y="2132"/>
                    <a:pt x="24131" y="4587"/>
                  </a:cubicBezTo>
                  <a:cubicBezTo>
                    <a:pt x="22572" y="6372"/>
                    <a:pt x="21242" y="8129"/>
                    <a:pt x="19220" y="9420"/>
                  </a:cubicBezTo>
                  <a:cubicBezTo>
                    <a:pt x="17769" y="10351"/>
                    <a:pt x="15920" y="10754"/>
                    <a:pt x="14213" y="10754"/>
                  </a:cubicBezTo>
                  <a:cubicBezTo>
                    <a:pt x="13446" y="10754"/>
                    <a:pt x="12707" y="10673"/>
                    <a:pt x="12046" y="10521"/>
                  </a:cubicBezTo>
                  <a:cubicBezTo>
                    <a:pt x="10841" y="10245"/>
                    <a:pt x="9600" y="10035"/>
                    <a:pt x="8361" y="10035"/>
                  </a:cubicBezTo>
                  <a:cubicBezTo>
                    <a:pt x="7716" y="10035"/>
                    <a:pt x="7073" y="10092"/>
                    <a:pt x="6436" y="10225"/>
                  </a:cubicBezTo>
                  <a:cubicBezTo>
                    <a:pt x="4822" y="10563"/>
                    <a:pt x="3259" y="11645"/>
                    <a:pt x="2197" y="12916"/>
                  </a:cubicBezTo>
                  <a:cubicBezTo>
                    <a:pt x="1100" y="14222"/>
                    <a:pt x="354" y="15964"/>
                    <a:pt x="0" y="17628"/>
                  </a:cubicBezTo>
                  <a:lnTo>
                    <a:pt x="43387" y="17570"/>
                  </a:lnTo>
                  <a:cubicBezTo>
                    <a:pt x="43387" y="17570"/>
                    <a:pt x="44409" y="15451"/>
                    <a:pt x="42262" y="9047"/>
                  </a:cubicBezTo>
                  <a:cubicBezTo>
                    <a:pt x="41695" y="7356"/>
                    <a:pt x="40932" y="5719"/>
                    <a:pt x="39887" y="4268"/>
                  </a:cubicBezTo>
                  <a:cubicBezTo>
                    <a:pt x="38235" y="1982"/>
                    <a:pt x="35796" y="232"/>
                    <a:pt x="32919" y="22"/>
                  </a:cubicBezTo>
                  <a:cubicBezTo>
                    <a:pt x="32720" y="8"/>
                    <a:pt x="32523" y="0"/>
                    <a:pt x="32328" y="0"/>
                  </a:cubicBezTo>
                  <a:close/>
                </a:path>
              </a:pathLst>
            </a:custGeom>
            <a:gradFill>
              <a:gsLst>
                <a:gs pos="0">
                  <a:srgbClr val="4949E7">
                    <a:alpha val="0"/>
                    <a:alpha val="40180"/>
                  </a:srgbClr>
                </a:gs>
                <a:gs pos="28000">
                  <a:srgbClr val="4949E7">
                    <a:alpha val="0"/>
                    <a:alpha val="40180"/>
                  </a:srgbClr>
                </a:gs>
                <a:gs pos="57000">
                  <a:schemeClr val="lt2">
                    <a:alpha val="40180"/>
                  </a:schemeClr>
                </a:gs>
                <a:gs pos="100000">
                  <a:srgbClr val="050A10">
                    <a:alpha val="4018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31" name="Google Shape;3531;p37"/>
            <p:cNvGrpSpPr/>
            <p:nvPr/>
          </p:nvGrpSpPr>
          <p:grpSpPr>
            <a:xfrm rot="9899867" flipH="1">
              <a:off x="9116863" y="1122735"/>
              <a:ext cx="30194" cy="145701"/>
              <a:chOff x="2785650" y="3828250"/>
              <a:chExt cx="39675" cy="191450"/>
            </a:xfrm>
          </p:grpSpPr>
          <p:sp>
            <p:nvSpPr>
              <p:cNvPr id="3532" name="Google Shape;3532;p37"/>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4949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7"/>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7"/>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35" name="Google Shape;3535;p37"/>
            <p:cNvSpPr/>
            <p:nvPr/>
          </p:nvSpPr>
          <p:spPr>
            <a:xfrm rot="9899867" flipH="1">
              <a:off x="9110651" y="1701803"/>
              <a:ext cx="20110" cy="1917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7"/>
            <p:cNvSpPr/>
            <p:nvPr/>
          </p:nvSpPr>
          <p:spPr>
            <a:xfrm rot="9899584" flipH="1">
              <a:off x="9005648" y="509289"/>
              <a:ext cx="13430" cy="12807"/>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7"/>
            <p:cNvSpPr/>
            <p:nvPr/>
          </p:nvSpPr>
          <p:spPr>
            <a:xfrm rot="5400000" flipH="1">
              <a:off x="9107277" y="339515"/>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7"/>
            <p:cNvSpPr/>
            <p:nvPr/>
          </p:nvSpPr>
          <p:spPr>
            <a:xfrm rot="5400000" flipH="1">
              <a:off x="8648907" y="1686472"/>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7"/>
            <p:cNvSpPr/>
            <p:nvPr/>
          </p:nvSpPr>
          <p:spPr>
            <a:xfrm rot="5400000" flipH="1">
              <a:off x="9123755" y="831040"/>
              <a:ext cx="49800" cy="498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pic>
        <p:nvPicPr>
          <p:cNvPr id="3540" name="Google Shape;3540;p37"/>
          <p:cNvPicPr preferRelativeResize="0"/>
          <p:nvPr/>
        </p:nvPicPr>
        <p:blipFill>
          <a:blip r:embed="rId2">
            <a:alphaModFix amt="25000"/>
          </a:blip>
          <a:stretch>
            <a:fillRect/>
          </a:stretch>
        </p:blipFill>
        <p:spPr>
          <a:xfrm>
            <a:off x="0" y="1"/>
            <a:ext cx="12192000" cy="6910401"/>
          </a:xfrm>
          <a:prstGeom prst="rect">
            <a:avLst/>
          </a:prstGeom>
          <a:noFill/>
          <a:ln>
            <a:noFill/>
          </a:ln>
        </p:spPr>
      </p:pic>
    </p:spTree>
    <p:extLst>
      <p:ext uri="{BB962C8B-B14F-4D97-AF65-F5344CB8AC3E}">
        <p14:creationId xmlns:p14="http://schemas.microsoft.com/office/powerpoint/2010/main" val="1955334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3541"/>
        <p:cNvGrpSpPr/>
        <p:nvPr/>
      </p:nvGrpSpPr>
      <p:grpSpPr>
        <a:xfrm>
          <a:off x="0" y="0"/>
          <a:ext cx="0" cy="0"/>
          <a:chOff x="0" y="0"/>
          <a:chExt cx="0" cy="0"/>
        </a:xfrm>
      </p:grpSpPr>
      <p:grpSp>
        <p:nvGrpSpPr>
          <p:cNvPr id="3542" name="Google Shape;3542;p38"/>
          <p:cNvGrpSpPr/>
          <p:nvPr/>
        </p:nvGrpSpPr>
        <p:grpSpPr>
          <a:xfrm rot="4900088" flipH="1">
            <a:off x="9495837" y="769791"/>
            <a:ext cx="5007441" cy="2164935"/>
            <a:chOff x="-693254" y="-482460"/>
            <a:chExt cx="3755753" cy="1623775"/>
          </a:xfrm>
        </p:grpSpPr>
        <p:sp>
          <p:nvSpPr>
            <p:cNvPr id="3543" name="Google Shape;3543;p38"/>
            <p:cNvSpPr/>
            <p:nvPr/>
          </p:nvSpPr>
          <p:spPr>
            <a:xfrm rot="10800000">
              <a:off x="-693254" y="-482460"/>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sp>
          <p:nvSpPr>
            <p:cNvPr id="3544" name="Google Shape;3544;p38"/>
            <p:cNvSpPr/>
            <p:nvPr/>
          </p:nvSpPr>
          <p:spPr>
            <a:xfrm>
              <a:off x="-66375" y="-55950"/>
              <a:ext cx="3128874" cy="678434"/>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chemeClr val="dk1"/>
                </a:gs>
                <a:gs pos="39000">
                  <a:schemeClr val="accent1"/>
                </a:gs>
                <a:gs pos="78000">
                  <a:srgbClr val="4949E7">
                    <a:alpha val="0"/>
                  </a:srgbClr>
                </a:gs>
                <a:gs pos="100000">
                  <a:srgbClr val="4949E7">
                    <a:alpha val="0"/>
                  </a:srgbClr>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45" name="Google Shape;3545;p38"/>
            <p:cNvGrpSpPr/>
            <p:nvPr/>
          </p:nvGrpSpPr>
          <p:grpSpPr>
            <a:xfrm rot="7294961" flipH="1">
              <a:off x="422344" y="82399"/>
              <a:ext cx="93977" cy="248493"/>
              <a:chOff x="2581525" y="3787700"/>
              <a:chExt cx="105325" cy="278500"/>
            </a:xfrm>
          </p:grpSpPr>
          <p:sp>
            <p:nvSpPr>
              <p:cNvPr id="3546" name="Google Shape;3546;p3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0" name="Google Shape;3550;p38"/>
            <p:cNvSpPr/>
            <p:nvPr/>
          </p:nvSpPr>
          <p:spPr>
            <a:xfrm rot="-6299731" flipH="1">
              <a:off x="1448941" y="166509"/>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51" name="Google Shape;3551;p38"/>
            <p:cNvGrpSpPr/>
            <p:nvPr/>
          </p:nvGrpSpPr>
          <p:grpSpPr>
            <a:xfrm rot="5688890" flipH="1">
              <a:off x="1342313" y="244015"/>
              <a:ext cx="35404" cy="170840"/>
              <a:chOff x="2785650" y="3828250"/>
              <a:chExt cx="39675" cy="191450"/>
            </a:xfrm>
          </p:grpSpPr>
          <p:sp>
            <p:nvSpPr>
              <p:cNvPr id="3552" name="Google Shape;3552;p3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55" name="Google Shape;3555;p38"/>
            <p:cNvSpPr/>
            <p:nvPr/>
          </p:nvSpPr>
          <p:spPr>
            <a:xfrm flipH="1">
              <a:off x="1705079" y="18326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8"/>
            <p:cNvSpPr/>
            <p:nvPr/>
          </p:nvSpPr>
          <p:spPr>
            <a:xfrm flipH="1">
              <a:off x="734257" y="15448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8"/>
            <p:cNvSpPr/>
            <p:nvPr/>
          </p:nvSpPr>
          <p:spPr>
            <a:xfrm rot="-6299731" flipH="1">
              <a:off x="142453" y="356390"/>
              <a:ext cx="23581" cy="22488"/>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8"/>
            <p:cNvSpPr/>
            <p:nvPr/>
          </p:nvSpPr>
          <p:spPr>
            <a:xfrm flipH="1">
              <a:off x="1060431" y="428521"/>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8"/>
            <p:cNvSpPr/>
            <p:nvPr/>
          </p:nvSpPr>
          <p:spPr>
            <a:xfrm flipH="1">
              <a:off x="1159507" y="78874"/>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8"/>
            <p:cNvSpPr/>
            <p:nvPr/>
          </p:nvSpPr>
          <p:spPr>
            <a:xfrm flipH="1">
              <a:off x="157829" y="126128"/>
              <a:ext cx="46500" cy="465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1" name="Google Shape;3561;p38"/>
          <p:cNvGrpSpPr/>
          <p:nvPr/>
        </p:nvGrpSpPr>
        <p:grpSpPr>
          <a:xfrm rot="5400000">
            <a:off x="-2755091" y="3122293"/>
            <a:ext cx="6032936" cy="2165033"/>
            <a:chOff x="4867807" y="4113902"/>
            <a:chExt cx="4524702" cy="1623775"/>
          </a:xfrm>
        </p:grpSpPr>
        <p:sp>
          <p:nvSpPr>
            <p:cNvPr id="3562" name="Google Shape;3562;p38"/>
            <p:cNvSpPr/>
            <p:nvPr/>
          </p:nvSpPr>
          <p:spPr>
            <a:xfrm rot="10800000">
              <a:off x="4867807" y="4393684"/>
              <a:ext cx="4328443" cy="874380"/>
            </a:xfrm>
            <a:custGeom>
              <a:avLst/>
              <a:gdLst/>
              <a:ahLst/>
              <a:cxnLst/>
              <a:rect l="l" t="t" r="r" b="b"/>
              <a:pathLst>
                <a:path w="87289" h="20779" extrusionOk="0">
                  <a:moveTo>
                    <a:pt x="1" y="0"/>
                  </a:moveTo>
                  <a:lnTo>
                    <a:pt x="1" y="20779"/>
                  </a:lnTo>
                  <a:cubicBezTo>
                    <a:pt x="1392" y="17028"/>
                    <a:pt x="6615" y="14295"/>
                    <a:pt x="13490" y="14295"/>
                  </a:cubicBezTo>
                  <a:cubicBezTo>
                    <a:pt x="17548" y="14295"/>
                    <a:pt x="22180" y="15247"/>
                    <a:pt x="26940" y="17502"/>
                  </a:cubicBezTo>
                  <a:cubicBezTo>
                    <a:pt x="29598" y="18781"/>
                    <a:pt x="32067" y="19328"/>
                    <a:pt x="34443" y="19328"/>
                  </a:cubicBezTo>
                  <a:cubicBezTo>
                    <a:pt x="48563" y="19328"/>
                    <a:pt x="59411" y="0"/>
                    <a:pt x="87288" y="0"/>
                  </a:cubicBezTo>
                  <a:close/>
                </a:path>
              </a:pathLst>
            </a:custGeom>
            <a:gradFill>
              <a:gsLst>
                <a:gs pos="0">
                  <a:srgbClr val="4949E7">
                    <a:alpha val="0"/>
                  </a:srgbClr>
                </a:gs>
                <a:gs pos="28000">
                  <a:srgbClr val="4949E7">
                    <a:alpha val="0"/>
                  </a:srgbClr>
                </a:gs>
                <a:gs pos="57000">
                  <a:schemeClr val="lt2"/>
                </a:gs>
                <a:gs pos="100000">
                  <a:srgbClr val="050A10"/>
                </a:gs>
              </a:gsLst>
              <a:lin ang="8099331"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8"/>
            <p:cNvSpPr/>
            <p:nvPr/>
          </p:nvSpPr>
          <p:spPr>
            <a:xfrm>
              <a:off x="5953909" y="4113902"/>
              <a:ext cx="3438600" cy="1623775"/>
            </a:xfrm>
            <a:custGeom>
              <a:avLst/>
              <a:gdLst/>
              <a:ahLst/>
              <a:cxnLst/>
              <a:rect l="l" t="t" r="r" b="b"/>
              <a:pathLst>
                <a:path w="137544" h="64951" extrusionOk="0">
                  <a:moveTo>
                    <a:pt x="42182" y="59843"/>
                  </a:moveTo>
                  <a:cubicBezTo>
                    <a:pt x="33410" y="62986"/>
                    <a:pt x="31535" y="63393"/>
                    <a:pt x="26088" y="64022"/>
                  </a:cubicBezTo>
                  <a:cubicBezTo>
                    <a:pt x="20641" y="64651"/>
                    <a:pt x="13843" y="65944"/>
                    <a:pt x="9499" y="63616"/>
                  </a:cubicBezTo>
                  <a:cubicBezTo>
                    <a:pt x="5155" y="61289"/>
                    <a:pt x="-407" y="54959"/>
                    <a:pt x="24" y="50057"/>
                  </a:cubicBezTo>
                  <a:cubicBezTo>
                    <a:pt x="456" y="45155"/>
                    <a:pt x="1728" y="38020"/>
                    <a:pt x="12088" y="34202"/>
                  </a:cubicBezTo>
                  <a:cubicBezTo>
                    <a:pt x="22449" y="30384"/>
                    <a:pt x="49877" y="29634"/>
                    <a:pt x="62187" y="27148"/>
                  </a:cubicBezTo>
                  <a:cubicBezTo>
                    <a:pt x="74498" y="24663"/>
                    <a:pt x="77325" y="23761"/>
                    <a:pt x="85951" y="19289"/>
                  </a:cubicBezTo>
                  <a:cubicBezTo>
                    <a:pt x="94577" y="14817"/>
                    <a:pt x="105648" y="1848"/>
                    <a:pt x="113943" y="314"/>
                  </a:cubicBezTo>
                  <a:cubicBezTo>
                    <a:pt x="122238" y="-1220"/>
                    <a:pt x="133066" y="2993"/>
                    <a:pt x="135720" y="10083"/>
                  </a:cubicBezTo>
                  <a:cubicBezTo>
                    <a:pt x="138374" y="17174"/>
                    <a:pt x="139369" y="37010"/>
                    <a:pt x="129869" y="42857"/>
                  </a:cubicBezTo>
                  <a:cubicBezTo>
                    <a:pt x="120369" y="48704"/>
                    <a:pt x="93337" y="42336"/>
                    <a:pt x="78722" y="45167"/>
                  </a:cubicBezTo>
                  <a:cubicBezTo>
                    <a:pt x="64108" y="47998"/>
                    <a:pt x="50954" y="56701"/>
                    <a:pt x="42182" y="59843"/>
                  </a:cubicBezTo>
                  <a:close/>
                </a:path>
              </a:pathLst>
            </a:custGeom>
            <a:gradFill>
              <a:gsLst>
                <a:gs pos="0">
                  <a:schemeClr val="accent3"/>
                </a:gs>
                <a:gs pos="20000">
                  <a:schemeClr val="accent6"/>
                </a:gs>
                <a:gs pos="39000">
                  <a:schemeClr val="accent4"/>
                </a:gs>
                <a:gs pos="58999">
                  <a:srgbClr val="FFD966">
                    <a:alpha val="10196"/>
                  </a:srgbClr>
                </a:gs>
                <a:gs pos="74000">
                  <a:srgbClr val="FFD966">
                    <a:alpha val="0"/>
                  </a:srgbClr>
                </a:gs>
                <a:gs pos="100000">
                  <a:srgbClr val="4949E7">
                    <a:alpha val="0"/>
                  </a:srgbClr>
                </a:gs>
              </a:gsLst>
              <a:lin ang="2700006" scaled="0"/>
            </a:gradFill>
            <a:ln>
              <a:noFill/>
            </a:ln>
          </p:spPr>
        </p:sp>
        <p:grpSp>
          <p:nvGrpSpPr>
            <p:cNvPr id="3564" name="Google Shape;3564;p38"/>
            <p:cNvGrpSpPr/>
            <p:nvPr/>
          </p:nvGrpSpPr>
          <p:grpSpPr>
            <a:xfrm rot="-3505059" flipH="1">
              <a:off x="8634176" y="4841509"/>
              <a:ext cx="132007" cy="349053"/>
              <a:chOff x="2581525" y="3787700"/>
              <a:chExt cx="105325" cy="278500"/>
            </a:xfrm>
          </p:grpSpPr>
          <p:sp>
            <p:nvSpPr>
              <p:cNvPr id="3565" name="Google Shape;3565;p38"/>
              <p:cNvSpPr/>
              <p:nvPr/>
            </p:nvSpPr>
            <p:spPr>
              <a:xfrm>
                <a:off x="2596275" y="3793925"/>
                <a:ext cx="84050" cy="262250"/>
              </a:xfrm>
              <a:custGeom>
                <a:avLst/>
                <a:gdLst/>
                <a:ahLst/>
                <a:cxnLst/>
                <a:rect l="l" t="t" r="r" b="b"/>
                <a:pathLst>
                  <a:path w="3362" h="10490" extrusionOk="0">
                    <a:moveTo>
                      <a:pt x="157" y="121"/>
                    </a:moveTo>
                    <a:cubicBezTo>
                      <a:pt x="366" y="667"/>
                      <a:pt x="584" y="1210"/>
                      <a:pt x="807" y="1750"/>
                    </a:cubicBezTo>
                    <a:cubicBezTo>
                      <a:pt x="1041" y="2323"/>
                      <a:pt x="1284" y="2893"/>
                      <a:pt x="1525" y="3462"/>
                    </a:cubicBezTo>
                    <a:cubicBezTo>
                      <a:pt x="1766" y="4035"/>
                      <a:pt x="2015" y="4602"/>
                      <a:pt x="2266" y="5168"/>
                    </a:cubicBezTo>
                    <a:lnTo>
                      <a:pt x="2644" y="6014"/>
                    </a:lnTo>
                    <a:lnTo>
                      <a:pt x="2994" y="6766"/>
                    </a:lnTo>
                    <a:lnTo>
                      <a:pt x="2994" y="6766"/>
                    </a:lnTo>
                    <a:cubicBezTo>
                      <a:pt x="2518" y="7351"/>
                      <a:pt x="2041" y="7931"/>
                      <a:pt x="1574" y="8523"/>
                    </a:cubicBezTo>
                    <a:cubicBezTo>
                      <a:pt x="1121" y="9092"/>
                      <a:pt x="676" y="9670"/>
                      <a:pt x="226" y="10240"/>
                    </a:cubicBezTo>
                    <a:lnTo>
                      <a:pt x="226" y="10240"/>
                    </a:lnTo>
                    <a:cubicBezTo>
                      <a:pt x="207" y="9434"/>
                      <a:pt x="202" y="8626"/>
                      <a:pt x="221" y="7822"/>
                    </a:cubicBezTo>
                    <a:cubicBezTo>
                      <a:pt x="248" y="6953"/>
                      <a:pt x="284" y="6087"/>
                      <a:pt x="294" y="5217"/>
                    </a:cubicBezTo>
                    <a:cubicBezTo>
                      <a:pt x="297" y="4786"/>
                      <a:pt x="294" y="4351"/>
                      <a:pt x="287" y="3917"/>
                    </a:cubicBezTo>
                    <a:cubicBezTo>
                      <a:pt x="284" y="3485"/>
                      <a:pt x="274" y="3051"/>
                      <a:pt x="264" y="2616"/>
                    </a:cubicBezTo>
                    <a:lnTo>
                      <a:pt x="221" y="1315"/>
                    </a:lnTo>
                    <a:cubicBezTo>
                      <a:pt x="214" y="1098"/>
                      <a:pt x="198" y="881"/>
                      <a:pt x="188" y="667"/>
                    </a:cubicBezTo>
                    <a:cubicBezTo>
                      <a:pt x="180" y="485"/>
                      <a:pt x="170" y="303"/>
                      <a:pt x="157" y="121"/>
                    </a:cubicBezTo>
                    <a:close/>
                    <a:moveTo>
                      <a:pt x="134" y="1"/>
                    </a:moveTo>
                    <a:cubicBezTo>
                      <a:pt x="131" y="1"/>
                      <a:pt x="129" y="1"/>
                      <a:pt x="126" y="2"/>
                    </a:cubicBezTo>
                    <a:cubicBezTo>
                      <a:pt x="122" y="5"/>
                      <a:pt x="119" y="8"/>
                      <a:pt x="116" y="15"/>
                    </a:cubicBezTo>
                    <a:cubicBezTo>
                      <a:pt x="102" y="232"/>
                      <a:pt x="93" y="449"/>
                      <a:pt x="83" y="667"/>
                    </a:cubicBezTo>
                    <a:cubicBezTo>
                      <a:pt x="73" y="884"/>
                      <a:pt x="60" y="1098"/>
                      <a:pt x="56" y="1315"/>
                    </a:cubicBezTo>
                    <a:lnTo>
                      <a:pt x="20" y="2616"/>
                    </a:lnTo>
                    <a:cubicBezTo>
                      <a:pt x="14" y="3051"/>
                      <a:pt x="4" y="3485"/>
                      <a:pt x="4" y="3920"/>
                    </a:cubicBezTo>
                    <a:cubicBezTo>
                      <a:pt x="0" y="4351"/>
                      <a:pt x="0" y="4786"/>
                      <a:pt x="7" y="5221"/>
                    </a:cubicBezTo>
                    <a:cubicBezTo>
                      <a:pt x="20" y="6087"/>
                      <a:pt x="63" y="6953"/>
                      <a:pt x="93" y="7822"/>
                    </a:cubicBezTo>
                    <a:cubicBezTo>
                      <a:pt x="116" y="8687"/>
                      <a:pt x="119" y="9557"/>
                      <a:pt x="99" y="10423"/>
                    </a:cubicBezTo>
                    <a:cubicBezTo>
                      <a:pt x="99" y="10459"/>
                      <a:pt x="126" y="10489"/>
                      <a:pt x="162" y="10489"/>
                    </a:cubicBezTo>
                    <a:cubicBezTo>
                      <a:pt x="181" y="10489"/>
                      <a:pt x="201" y="10482"/>
                      <a:pt x="214" y="10465"/>
                    </a:cubicBezTo>
                    <a:cubicBezTo>
                      <a:pt x="731" y="9870"/>
                      <a:pt x="1262" y="9287"/>
                      <a:pt x="1775" y="8691"/>
                    </a:cubicBezTo>
                    <a:cubicBezTo>
                      <a:pt x="2295" y="8099"/>
                      <a:pt x="2802" y="7496"/>
                      <a:pt x="3313" y="6897"/>
                    </a:cubicBezTo>
                    <a:cubicBezTo>
                      <a:pt x="3356" y="6847"/>
                      <a:pt x="3362" y="6781"/>
                      <a:pt x="3339" y="6725"/>
                    </a:cubicBezTo>
                    <a:lnTo>
                      <a:pt x="3336" y="6722"/>
                    </a:lnTo>
                    <a:lnTo>
                      <a:pt x="2964" y="5873"/>
                    </a:lnTo>
                    <a:lnTo>
                      <a:pt x="2582" y="5026"/>
                    </a:lnTo>
                    <a:cubicBezTo>
                      <a:pt x="2322" y="4464"/>
                      <a:pt x="2062" y="3900"/>
                      <a:pt x="1792" y="3344"/>
                    </a:cubicBezTo>
                    <a:cubicBezTo>
                      <a:pt x="1529" y="2784"/>
                      <a:pt x="1262" y="2224"/>
                      <a:pt x="985" y="1668"/>
                    </a:cubicBezTo>
                    <a:cubicBezTo>
                      <a:pt x="715" y="1111"/>
                      <a:pt x="435" y="558"/>
                      <a:pt x="149" y="8"/>
                    </a:cubicBezTo>
                    <a:cubicBezTo>
                      <a:pt x="147" y="4"/>
                      <a:pt x="140" y="1"/>
                      <a:pt x="134" y="1"/>
                    </a:cubicBezTo>
                    <a:close/>
                  </a:path>
                </a:pathLst>
              </a:custGeom>
              <a:solidFill>
                <a:srgbClr val="1273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8"/>
              <p:cNvSpPr/>
              <p:nvPr/>
            </p:nvSpPr>
            <p:spPr>
              <a:xfrm>
                <a:off x="2585750" y="3787700"/>
                <a:ext cx="26350" cy="20825"/>
              </a:xfrm>
              <a:custGeom>
                <a:avLst/>
                <a:gdLst/>
                <a:ahLst/>
                <a:cxnLst/>
                <a:rect l="l" t="t" r="r" b="b"/>
                <a:pathLst>
                  <a:path w="1054" h="833" extrusionOk="0">
                    <a:moveTo>
                      <a:pt x="571" y="0"/>
                    </a:moveTo>
                    <a:cubicBezTo>
                      <a:pt x="552" y="0"/>
                      <a:pt x="533" y="2"/>
                      <a:pt x="514" y="4"/>
                    </a:cubicBezTo>
                    <a:cubicBezTo>
                      <a:pt x="441" y="11"/>
                      <a:pt x="369" y="46"/>
                      <a:pt x="326" y="106"/>
                    </a:cubicBezTo>
                    <a:cubicBezTo>
                      <a:pt x="187" y="145"/>
                      <a:pt x="73" y="251"/>
                      <a:pt x="43" y="399"/>
                    </a:cubicBezTo>
                    <a:cubicBezTo>
                      <a:pt x="0" y="593"/>
                      <a:pt x="125" y="791"/>
                      <a:pt x="326" y="827"/>
                    </a:cubicBezTo>
                    <a:cubicBezTo>
                      <a:pt x="349" y="831"/>
                      <a:pt x="372" y="833"/>
                      <a:pt x="394" y="833"/>
                    </a:cubicBezTo>
                    <a:cubicBezTo>
                      <a:pt x="524" y="833"/>
                      <a:pt x="650" y="774"/>
                      <a:pt x="767" y="715"/>
                    </a:cubicBezTo>
                    <a:cubicBezTo>
                      <a:pt x="797" y="709"/>
                      <a:pt x="824" y="698"/>
                      <a:pt x="843" y="682"/>
                    </a:cubicBezTo>
                    <a:cubicBezTo>
                      <a:pt x="846" y="679"/>
                      <a:pt x="850" y="679"/>
                      <a:pt x="853" y="675"/>
                    </a:cubicBezTo>
                    <a:cubicBezTo>
                      <a:pt x="955" y="633"/>
                      <a:pt x="1054" y="520"/>
                      <a:pt x="1031" y="399"/>
                    </a:cubicBezTo>
                    <a:cubicBezTo>
                      <a:pt x="982" y="167"/>
                      <a:pt x="806" y="0"/>
                      <a:pt x="571"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8"/>
              <p:cNvSpPr/>
              <p:nvPr/>
            </p:nvSpPr>
            <p:spPr>
              <a:xfrm>
                <a:off x="2653000" y="3951600"/>
                <a:ext cx="33850" cy="26600"/>
              </a:xfrm>
              <a:custGeom>
                <a:avLst/>
                <a:gdLst/>
                <a:ahLst/>
                <a:cxnLst/>
                <a:rect l="l" t="t" r="r" b="b"/>
                <a:pathLst>
                  <a:path w="1354" h="1064" extrusionOk="0">
                    <a:moveTo>
                      <a:pt x="838" y="1"/>
                    </a:moveTo>
                    <a:cubicBezTo>
                      <a:pt x="689" y="1"/>
                      <a:pt x="541" y="58"/>
                      <a:pt x="438" y="168"/>
                    </a:cubicBezTo>
                    <a:cubicBezTo>
                      <a:pt x="155" y="382"/>
                      <a:pt x="0" y="777"/>
                      <a:pt x="346" y="1014"/>
                    </a:cubicBezTo>
                    <a:cubicBezTo>
                      <a:pt x="399" y="1049"/>
                      <a:pt x="452" y="1064"/>
                      <a:pt x="502" y="1064"/>
                    </a:cubicBezTo>
                    <a:cubicBezTo>
                      <a:pt x="557" y="1064"/>
                      <a:pt x="607" y="1045"/>
                      <a:pt x="649" y="1014"/>
                    </a:cubicBezTo>
                    <a:cubicBezTo>
                      <a:pt x="706" y="1036"/>
                      <a:pt x="768" y="1048"/>
                      <a:pt x="831" y="1048"/>
                    </a:cubicBezTo>
                    <a:cubicBezTo>
                      <a:pt x="929" y="1048"/>
                      <a:pt x="1031" y="1018"/>
                      <a:pt x="1126" y="952"/>
                    </a:cubicBezTo>
                    <a:cubicBezTo>
                      <a:pt x="1287" y="839"/>
                      <a:pt x="1343" y="666"/>
                      <a:pt x="1324" y="497"/>
                    </a:cubicBezTo>
                    <a:cubicBezTo>
                      <a:pt x="1354" y="425"/>
                      <a:pt x="1350" y="346"/>
                      <a:pt x="1307" y="270"/>
                    </a:cubicBezTo>
                    <a:cubicBezTo>
                      <a:pt x="1207" y="88"/>
                      <a:pt x="1022" y="1"/>
                      <a:pt x="838" y="1"/>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8"/>
              <p:cNvSpPr/>
              <p:nvPr/>
            </p:nvSpPr>
            <p:spPr>
              <a:xfrm>
                <a:off x="2581525" y="4045775"/>
                <a:ext cx="28925" cy="20425"/>
              </a:xfrm>
              <a:custGeom>
                <a:avLst/>
                <a:gdLst/>
                <a:ahLst/>
                <a:cxnLst/>
                <a:rect l="l" t="t" r="r" b="b"/>
                <a:pathLst>
                  <a:path w="1157" h="817" extrusionOk="0">
                    <a:moveTo>
                      <a:pt x="515" y="0"/>
                    </a:moveTo>
                    <a:cubicBezTo>
                      <a:pt x="256" y="0"/>
                      <a:pt x="0" y="208"/>
                      <a:pt x="110" y="514"/>
                    </a:cubicBezTo>
                    <a:cubicBezTo>
                      <a:pt x="173" y="686"/>
                      <a:pt x="354" y="817"/>
                      <a:pt x="539" y="817"/>
                    </a:cubicBezTo>
                    <a:cubicBezTo>
                      <a:pt x="545" y="817"/>
                      <a:pt x="552" y="817"/>
                      <a:pt x="558" y="816"/>
                    </a:cubicBezTo>
                    <a:cubicBezTo>
                      <a:pt x="650" y="813"/>
                      <a:pt x="732" y="777"/>
                      <a:pt x="804" y="721"/>
                    </a:cubicBezTo>
                    <a:cubicBezTo>
                      <a:pt x="897" y="645"/>
                      <a:pt x="920" y="520"/>
                      <a:pt x="1005" y="444"/>
                    </a:cubicBezTo>
                    <a:cubicBezTo>
                      <a:pt x="1157" y="309"/>
                      <a:pt x="1131" y="56"/>
                      <a:pt x="910" y="10"/>
                    </a:cubicBezTo>
                    <a:cubicBezTo>
                      <a:pt x="876" y="3"/>
                      <a:pt x="841" y="0"/>
                      <a:pt x="808" y="0"/>
                    </a:cubicBezTo>
                    <a:cubicBezTo>
                      <a:pt x="753" y="0"/>
                      <a:pt x="700" y="8"/>
                      <a:pt x="650" y="20"/>
                    </a:cubicBezTo>
                    <a:cubicBezTo>
                      <a:pt x="606" y="7"/>
                      <a:pt x="560" y="0"/>
                      <a:pt x="515" y="0"/>
                    </a:cubicBezTo>
                    <a:close/>
                  </a:path>
                </a:pathLst>
              </a:custGeom>
              <a:solidFill>
                <a:srgbClr val="CFE6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69" name="Google Shape;3569;p38"/>
            <p:cNvSpPr/>
            <p:nvPr/>
          </p:nvSpPr>
          <p:spPr>
            <a:xfrm rot="4500016" flipH="1">
              <a:off x="6963224" y="4909999"/>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70" name="Google Shape;3570;p38"/>
            <p:cNvGrpSpPr/>
            <p:nvPr/>
          </p:nvGrpSpPr>
          <p:grpSpPr>
            <a:xfrm rot="-5110856" flipH="1">
              <a:off x="7544207" y="4594183"/>
              <a:ext cx="49730" cy="239969"/>
              <a:chOff x="2785650" y="3828250"/>
              <a:chExt cx="39675" cy="191450"/>
            </a:xfrm>
          </p:grpSpPr>
          <p:sp>
            <p:nvSpPr>
              <p:cNvPr id="3571" name="Google Shape;3571;p38"/>
              <p:cNvSpPr/>
              <p:nvPr/>
            </p:nvSpPr>
            <p:spPr>
              <a:xfrm>
                <a:off x="2801075" y="3851725"/>
                <a:ext cx="8925" cy="153900"/>
              </a:xfrm>
              <a:custGeom>
                <a:avLst/>
                <a:gdLst/>
                <a:ahLst/>
                <a:cxnLst/>
                <a:rect l="l" t="t" r="r" b="b"/>
                <a:pathLst>
                  <a:path w="357" h="6156" extrusionOk="0">
                    <a:moveTo>
                      <a:pt x="163" y="1"/>
                    </a:moveTo>
                    <a:cubicBezTo>
                      <a:pt x="155" y="1"/>
                      <a:pt x="148" y="6"/>
                      <a:pt x="148" y="14"/>
                    </a:cubicBezTo>
                    <a:cubicBezTo>
                      <a:pt x="148" y="14"/>
                      <a:pt x="125" y="110"/>
                      <a:pt x="103" y="278"/>
                    </a:cubicBezTo>
                    <a:cubicBezTo>
                      <a:pt x="76" y="446"/>
                      <a:pt x="46" y="686"/>
                      <a:pt x="27" y="973"/>
                    </a:cubicBezTo>
                    <a:cubicBezTo>
                      <a:pt x="20" y="1117"/>
                      <a:pt x="10" y="1272"/>
                      <a:pt x="7" y="1436"/>
                    </a:cubicBezTo>
                    <a:cubicBezTo>
                      <a:pt x="1" y="1602"/>
                      <a:pt x="4" y="1776"/>
                      <a:pt x="10" y="1954"/>
                    </a:cubicBezTo>
                    <a:cubicBezTo>
                      <a:pt x="20" y="2135"/>
                      <a:pt x="34" y="2319"/>
                      <a:pt x="43" y="2507"/>
                    </a:cubicBezTo>
                    <a:cubicBezTo>
                      <a:pt x="54" y="2698"/>
                      <a:pt x="80" y="2889"/>
                      <a:pt x="103" y="3080"/>
                    </a:cubicBezTo>
                    <a:cubicBezTo>
                      <a:pt x="155" y="3462"/>
                      <a:pt x="165" y="3843"/>
                      <a:pt x="116" y="4206"/>
                    </a:cubicBezTo>
                    <a:cubicBezTo>
                      <a:pt x="93" y="4384"/>
                      <a:pt x="69" y="4558"/>
                      <a:pt x="63" y="4723"/>
                    </a:cubicBezTo>
                    <a:cubicBezTo>
                      <a:pt x="57" y="4887"/>
                      <a:pt x="66" y="5042"/>
                      <a:pt x="73" y="5187"/>
                    </a:cubicBezTo>
                    <a:cubicBezTo>
                      <a:pt x="89" y="5474"/>
                      <a:pt x="119" y="5714"/>
                      <a:pt x="148" y="5881"/>
                    </a:cubicBezTo>
                    <a:cubicBezTo>
                      <a:pt x="175" y="6050"/>
                      <a:pt x="201" y="6145"/>
                      <a:pt x="201" y="6145"/>
                    </a:cubicBezTo>
                    <a:cubicBezTo>
                      <a:pt x="204" y="6149"/>
                      <a:pt x="208" y="6155"/>
                      <a:pt x="215" y="6155"/>
                    </a:cubicBezTo>
                    <a:cubicBezTo>
                      <a:pt x="216" y="6155"/>
                      <a:pt x="218" y="6156"/>
                      <a:pt x="220" y="6156"/>
                    </a:cubicBezTo>
                    <a:cubicBezTo>
                      <a:pt x="227" y="6156"/>
                      <a:pt x="232" y="6150"/>
                      <a:pt x="234" y="6142"/>
                    </a:cubicBezTo>
                    <a:cubicBezTo>
                      <a:pt x="234" y="6142"/>
                      <a:pt x="261" y="6047"/>
                      <a:pt x="283" y="5878"/>
                    </a:cubicBezTo>
                    <a:cubicBezTo>
                      <a:pt x="310" y="5711"/>
                      <a:pt x="336" y="5474"/>
                      <a:pt x="350" y="5184"/>
                    </a:cubicBezTo>
                    <a:cubicBezTo>
                      <a:pt x="353" y="5042"/>
                      <a:pt x="356" y="4884"/>
                      <a:pt x="350" y="4720"/>
                    </a:cubicBezTo>
                    <a:cubicBezTo>
                      <a:pt x="340" y="4555"/>
                      <a:pt x="314" y="4384"/>
                      <a:pt x="287" y="4202"/>
                    </a:cubicBezTo>
                    <a:cubicBezTo>
                      <a:pt x="231" y="3843"/>
                      <a:pt x="234" y="3462"/>
                      <a:pt x="280" y="3076"/>
                    </a:cubicBezTo>
                    <a:cubicBezTo>
                      <a:pt x="300" y="2886"/>
                      <a:pt x="323" y="2694"/>
                      <a:pt x="330" y="2507"/>
                    </a:cubicBezTo>
                    <a:cubicBezTo>
                      <a:pt x="336" y="2316"/>
                      <a:pt x="343" y="2132"/>
                      <a:pt x="350" y="1950"/>
                    </a:cubicBezTo>
                    <a:cubicBezTo>
                      <a:pt x="356" y="1772"/>
                      <a:pt x="356" y="1598"/>
                      <a:pt x="346" y="1433"/>
                    </a:cubicBezTo>
                    <a:cubicBezTo>
                      <a:pt x="340" y="1269"/>
                      <a:pt x="330" y="1114"/>
                      <a:pt x="317" y="969"/>
                    </a:cubicBezTo>
                    <a:cubicBezTo>
                      <a:pt x="294" y="683"/>
                      <a:pt x="261" y="442"/>
                      <a:pt x="231" y="278"/>
                    </a:cubicBezTo>
                    <a:cubicBezTo>
                      <a:pt x="201" y="110"/>
                      <a:pt x="182" y="14"/>
                      <a:pt x="182" y="14"/>
                    </a:cubicBezTo>
                    <a:cubicBezTo>
                      <a:pt x="178" y="8"/>
                      <a:pt x="175" y="1"/>
                      <a:pt x="168" y="1"/>
                    </a:cubicBezTo>
                    <a:cubicBezTo>
                      <a:pt x="166" y="1"/>
                      <a:pt x="165" y="1"/>
                      <a:pt x="163" y="1"/>
                    </a:cubicBezTo>
                    <a:close/>
                  </a:path>
                </a:pathLst>
              </a:custGeom>
              <a:solidFill>
                <a:srgbClr val="0161C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8"/>
              <p:cNvSpPr/>
              <p:nvPr/>
            </p:nvSpPr>
            <p:spPr>
              <a:xfrm>
                <a:off x="2785650" y="3828250"/>
                <a:ext cx="39675" cy="36800"/>
              </a:xfrm>
              <a:custGeom>
                <a:avLst/>
                <a:gdLst/>
                <a:ahLst/>
                <a:cxnLst/>
                <a:rect l="l" t="t" r="r" b="b"/>
                <a:pathLst>
                  <a:path w="1587" h="1472" extrusionOk="0">
                    <a:moveTo>
                      <a:pt x="829" y="1"/>
                    </a:moveTo>
                    <a:cubicBezTo>
                      <a:pt x="429" y="1"/>
                      <a:pt x="0" y="297"/>
                      <a:pt x="38" y="755"/>
                    </a:cubicBezTo>
                    <a:cubicBezTo>
                      <a:pt x="51" y="914"/>
                      <a:pt x="121" y="1065"/>
                      <a:pt x="226" y="1184"/>
                    </a:cubicBezTo>
                    <a:cubicBezTo>
                      <a:pt x="239" y="1214"/>
                      <a:pt x="256" y="1243"/>
                      <a:pt x="275" y="1266"/>
                    </a:cubicBezTo>
                    <a:cubicBezTo>
                      <a:pt x="388" y="1411"/>
                      <a:pt x="524" y="1472"/>
                      <a:pt x="663" y="1472"/>
                    </a:cubicBezTo>
                    <a:cubicBezTo>
                      <a:pt x="1107" y="1472"/>
                      <a:pt x="1587" y="857"/>
                      <a:pt x="1444" y="427"/>
                    </a:cubicBezTo>
                    <a:cubicBezTo>
                      <a:pt x="1346" y="130"/>
                      <a:pt x="1094" y="1"/>
                      <a:pt x="829"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8"/>
              <p:cNvSpPr/>
              <p:nvPr/>
            </p:nvSpPr>
            <p:spPr>
              <a:xfrm>
                <a:off x="2789325" y="3994500"/>
                <a:ext cx="26425" cy="25200"/>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74" name="Google Shape;3574;p38"/>
            <p:cNvSpPr/>
            <p:nvPr/>
          </p:nvSpPr>
          <p:spPr>
            <a:xfrm rot="-6299984" flipH="1">
              <a:off x="6276427" y="4958368"/>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8"/>
            <p:cNvSpPr/>
            <p:nvPr/>
          </p:nvSpPr>
          <p:spPr>
            <a:xfrm flipH="1">
              <a:off x="8391300" y="498333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8"/>
            <p:cNvSpPr/>
            <p:nvPr/>
          </p:nvSpPr>
          <p:spPr>
            <a:xfrm flipH="1">
              <a:off x="8892650" y="4798186"/>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8"/>
            <p:cNvSpPr/>
            <p:nvPr/>
          </p:nvSpPr>
          <p:spPr>
            <a:xfrm rot="4500016" flipH="1">
              <a:off x="8107233" y="4815082"/>
              <a:ext cx="33121" cy="31586"/>
            </a:xfrm>
            <a:custGeom>
              <a:avLst/>
              <a:gdLst/>
              <a:ahLst/>
              <a:cxnLst/>
              <a:rect l="l" t="t" r="r" b="b"/>
              <a:pathLst>
                <a:path w="1057" h="1008" extrusionOk="0">
                  <a:moveTo>
                    <a:pt x="617" y="0"/>
                  </a:moveTo>
                  <a:cubicBezTo>
                    <a:pt x="576" y="0"/>
                    <a:pt x="535" y="7"/>
                    <a:pt x="497" y="20"/>
                  </a:cubicBezTo>
                  <a:cubicBezTo>
                    <a:pt x="375" y="39"/>
                    <a:pt x="270" y="111"/>
                    <a:pt x="197" y="217"/>
                  </a:cubicBezTo>
                  <a:cubicBezTo>
                    <a:pt x="102" y="234"/>
                    <a:pt x="10" y="299"/>
                    <a:pt x="10" y="411"/>
                  </a:cubicBezTo>
                  <a:cubicBezTo>
                    <a:pt x="1" y="724"/>
                    <a:pt x="259" y="1008"/>
                    <a:pt x="569" y="1008"/>
                  </a:cubicBezTo>
                  <a:cubicBezTo>
                    <a:pt x="612" y="1008"/>
                    <a:pt x="657" y="1002"/>
                    <a:pt x="701" y="991"/>
                  </a:cubicBezTo>
                  <a:cubicBezTo>
                    <a:pt x="915" y="938"/>
                    <a:pt x="1024" y="760"/>
                    <a:pt x="1033" y="573"/>
                  </a:cubicBezTo>
                  <a:cubicBezTo>
                    <a:pt x="1057" y="398"/>
                    <a:pt x="1004" y="210"/>
                    <a:pt x="869" y="95"/>
                  </a:cubicBezTo>
                  <a:cubicBezTo>
                    <a:pt x="792" y="30"/>
                    <a:pt x="704" y="0"/>
                    <a:pt x="6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8"/>
            <p:cNvSpPr/>
            <p:nvPr/>
          </p:nvSpPr>
          <p:spPr>
            <a:xfrm flipH="1">
              <a:off x="6999325" y="4681473"/>
              <a:ext cx="65400" cy="65400"/>
            </a:xfrm>
            <a:prstGeom prst="star4">
              <a:avLst>
                <a:gd name="adj" fmla="val 125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79" name="Google Shape;3579;p38"/>
            <p:cNvGrpSpPr/>
            <p:nvPr/>
          </p:nvGrpSpPr>
          <p:grpSpPr>
            <a:xfrm flipH="1">
              <a:off x="7581750" y="4905706"/>
              <a:ext cx="243312" cy="220652"/>
              <a:chOff x="4832775" y="4525200"/>
              <a:chExt cx="362125" cy="328400"/>
            </a:xfrm>
          </p:grpSpPr>
          <p:sp>
            <p:nvSpPr>
              <p:cNvPr id="3580" name="Google Shape;3580;p38"/>
              <p:cNvSpPr/>
              <p:nvPr/>
            </p:nvSpPr>
            <p:spPr>
              <a:xfrm>
                <a:off x="4832775" y="4525200"/>
                <a:ext cx="362125" cy="328400"/>
              </a:xfrm>
              <a:custGeom>
                <a:avLst/>
                <a:gdLst/>
                <a:ahLst/>
                <a:cxnLst/>
                <a:rect l="l" t="t" r="r" b="b"/>
                <a:pathLst>
                  <a:path w="14485" h="13136" extrusionOk="0">
                    <a:moveTo>
                      <a:pt x="7242" y="0"/>
                    </a:moveTo>
                    <a:cubicBezTo>
                      <a:pt x="5597" y="0"/>
                      <a:pt x="3949" y="615"/>
                      <a:pt x="2674" y="1849"/>
                    </a:cubicBezTo>
                    <a:cubicBezTo>
                      <a:pt x="66" y="4375"/>
                      <a:pt x="1" y="8533"/>
                      <a:pt x="2526" y="11138"/>
                    </a:cubicBezTo>
                    <a:cubicBezTo>
                      <a:pt x="3813" y="12467"/>
                      <a:pt x="5527" y="13135"/>
                      <a:pt x="7243" y="13135"/>
                    </a:cubicBezTo>
                    <a:cubicBezTo>
                      <a:pt x="8889" y="13135"/>
                      <a:pt x="10536" y="12521"/>
                      <a:pt x="11811" y="11286"/>
                    </a:cubicBezTo>
                    <a:cubicBezTo>
                      <a:pt x="14418" y="8761"/>
                      <a:pt x="14485" y="4602"/>
                      <a:pt x="11959" y="1997"/>
                    </a:cubicBezTo>
                    <a:cubicBezTo>
                      <a:pt x="10672" y="668"/>
                      <a:pt x="8958" y="0"/>
                      <a:pt x="7242" y="0"/>
                    </a:cubicBezTo>
                    <a:close/>
                  </a:path>
                </a:pathLst>
              </a:custGeom>
              <a:solidFill>
                <a:srgbClr val="8080F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8"/>
              <p:cNvSpPr/>
              <p:nvPr/>
            </p:nvSpPr>
            <p:spPr>
              <a:xfrm>
                <a:off x="4832775" y="4543850"/>
                <a:ext cx="351275" cy="309750"/>
              </a:xfrm>
              <a:custGeom>
                <a:avLst/>
                <a:gdLst/>
                <a:ahLst/>
                <a:cxnLst/>
                <a:rect l="l" t="t" r="r" b="b"/>
                <a:pathLst>
                  <a:path w="14051" h="12390" extrusionOk="0">
                    <a:moveTo>
                      <a:pt x="4202" y="0"/>
                    </a:moveTo>
                    <a:cubicBezTo>
                      <a:pt x="3656" y="287"/>
                      <a:pt x="3138" y="652"/>
                      <a:pt x="2674" y="1103"/>
                    </a:cubicBezTo>
                    <a:cubicBezTo>
                      <a:pt x="66" y="3629"/>
                      <a:pt x="1" y="7787"/>
                      <a:pt x="2526" y="10392"/>
                    </a:cubicBezTo>
                    <a:cubicBezTo>
                      <a:pt x="3813" y="11721"/>
                      <a:pt x="5527" y="12389"/>
                      <a:pt x="7243" y="12389"/>
                    </a:cubicBezTo>
                    <a:cubicBezTo>
                      <a:pt x="8889" y="12389"/>
                      <a:pt x="10536" y="11775"/>
                      <a:pt x="11811" y="10540"/>
                    </a:cubicBezTo>
                    <a:cubicBezTo>
                      <a:pt x="13411" y="8989"/>
                      <a:pt x="14050" y="6826"/>
                      <a:pt x="13724" y="4781"/>
                    </a:cubicBezTo>
                    <a:lnTo>
                      <a:pt x="13724" y="4781"/>
                    </a:lnTo>
                    <a:cubicBezTo>
                      <a:pt x="13731" y="6082"/>
                      <a:pt x="13401" y="7372"/>
                      <a:pt x="12124" y="7827"/>
                    </a:cubicBezTo>
                    <a:cubicBezTo>
                      <a:pt x="12106" y="7833"/>
                      <a:pt x="12088" y="7837"/>
                      <a:pt x="12070" y="7837"/>
                    </a:cubicBezTo>
                    <a:cubicBezTo>
                      <a:pt x="11958" y="7837"/>
                      <a:pt x="11860" y="7711"/>
                      <a:pt x="11897" y="7600"/>
                    </a:cubicBezTo>
                    <a:cubicBezTo>
                      <a:pt x="12087" y="7007"/>
                      <a:pt x="12002" y="6388"/>
                      <a:pt x="11607" y="5898"/>
                    </a:cubicBezTo>
                    <a:cubicBezTo>
                      <a:pt x="11081" y="5238"/>
                      <a:pt x="10304" y="5054"/>
                      <a:pt x="9510" y="5054"/>
                    </a:cubicBezTo>
                    <a:cubicBezTo>
                      <a:pt x="9440" y="5054"/>
                      <a:pt x="9369" y="5055"/>
                      <a:pt x="9299" y="5058"/>
                    </a:cubicBezTo>
                    <a:cubicBezTo>
                      <a:pt x="8861" y="5074"/>
                      <a:pt x="7853" y="5120"/>
                      <a:pt x="7622" y="5624"/>
                    </a:cubicBezTo>
                    <a:cubicBezTo>
                      <a:pt x="7667" y="5620"/>
                      <a:pt x="7712" y="5618"/>
                      <a:pt x="7756" y="5618"/>
                    </a:cubicBezTo>
                    <a:cubicBezTo>
                      <a:pt x="8010" y="5618"/>
                      <a:pt x="8258" y="5682"/>
                      <a:pt x="8502" y="5782"/>
                    </a:cubicBezTo>
                    <a:cubicBezTo>
                      <a:pt x="8831" y="5918"/>
                      <a:pt x="9160" y="6079"/>
                      <a:pt x="9430" y="6313"/>
                    </a:cubicBezTo>
                    <a:cubicBezTo>
                      <a:pt x="9815" y="6648"/>
                      <a:pt x="10052" y="7126"/>
                      <a:pt x="10086" y="7636"/>
                    </a:cubicBezTo>
                    <a:cubicBezTo>
                      <a:pt x="10161" y="8743"/>
                      <a:pt x="9295" y="9598"/>
                      <a:pt x="8239" y="9723"/>
                    </a:cubicBezTo>
                    <a:cubicBezTo>
                      <a:pt x="8233" y="9724"/>
                      <a:pt x="8227" y="9724"/>
                      <a:pt x="8221" y="9724"/>
                    </a:cubicBezTo>
                    <a:cubicBezTo>
                      <a:pt x="8089" y="9724"/>
                      <a:pt x="8011" y="9548"/>
                      <a:pt x="8077" y="9443"/>
                    </a:cubicBezTo>
                    <a:cubicBezTo>
                      <a:pt x="8397" y="8950"/>
                      <a:pt x="8061" y="8340"/>
                      <a:pt x="7705" y="7850"/>
                    </a:cubicBezTo>
                    <a:cubicBezTo>
                      <a:pt x="7675" y="8755"/>
                      <a:pt x="7238" y="9638"/>
                      <a:pt x="6263" y="9858"/>
                    </a:cubicBezTo>
                    <a:cubicBezTo>
                      <a:pt x="6153" y="9884"/>
                      <a:pt x="6046" y="9898"/>
                      <a:pt x="5945" y="9898"/>
                    </a:cubicBezTo>
                    <a:cubicBezTo>
                      <a:pt x="5618" y="9898"/>
                      <a:pt x="5355" y="9750"/>
                      <a:pt x="5242" y="9368"/>
                    </a:cubicBezTo>
                    <a:cubicBezTo>
                      <a:pt x="5101" y="8881"/>
                      <a:pt x="5150" y="8354"/>
                      <a:pt x="5098" y="7857"/>
                    </a:cubicBezTo>
                    <a:cubicBezTo>
                      <a:pt x="5028" y="7217"/>
                      <a:pt x="4745" y="6569"/>
                      <a:pt x="4455" y="6000"/>
                    </a:cubicBezTo>
                    <a:cubicBezTo>
                      <a:pt x="4156" y="5413"/>
                      <a:pt x="3764" y="4877"/>
                      <a:pt x="3513" y="4268"/>
                    </a:cubicBezTo>
                    <a:cubicBezTo>
                      <a:pt x="3063" y="3181"/>
                      <a:pt x="2951" y="1854"/>
                      <a:pt x="3557" y="804"/>
                    </a:cubicBezTo>
                    <a:cubicBezTo>
                      <a:pt x="3731" y="504"/>
                      <a:pt x="3955" y="237"/>
                      <a:pt x="4202" y="0"/>
                    </a:cubicBezTo>
                    <a:close/>
                  </a:path>
                </a:pathLst>
              </a:custGeom>
              <a:solidFill>
                <a:srgbClr val="5F5F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8"/>
              <p:cNvSpPr/>
              <p:nvPr/>
            </p:nvSpPr>
            <p:spPr>
              <a:xfrm>
                <a:off x="4849650" y="4681075"/>
                <a:ext cx="13450" cy="37625"/>
              </a:xfrm>
              <a:custGeom>
                <a:avLst/>
                <a:gdLst/>
                <a:ahLst/>
                <a:cxnLst/>
                <a:rect l="l" t="t" r="r" b="b"/>
                <a:pathLst>
                  <a:path w="538" h="1505" extrusionOk="0">
                    <a:moveTo>
                      <a:pt x="13" y="0"/>
                    </a:moveTo>
                    <a:cubicBezTo>
                      <a:pt x="10" y="69"/>
                      <a:pt x="4" y="138"/>
                      <a:pt x="1" y="207"/>
                    </a:cubicBezTo>
                    <a:cubicBezTo>
                      <a:pt x="109" y="286"/>
                      <a:pt x="201" y="382"/>
                      <a:pt x="247" y="543"/>
                    </a:cubicBezTo>
                    <a:cubicBezTo>
                      <a:pt x="326" y="827"/>
                      <a:pt x="231" y="1076"/>
                      <a:pt x="76" y="1301"/>
                    </a:cubicBezTo>
                    <a:cubicBezTo>
                      <a:pt x="86" y="1367"/>
                      <a:pt x="92" y="1436"/>
                      <a:pt x="106" y="1505"/>
                    </a:cubicBezTo>
                    <a:cubicBezTo>
                      <a:pt x="356" y="1192"/>
                      <a:pt x="537" y="827"/>
                      <a:pt x="402" y="418"/>
                    </a:cubicBezTo>
                    <a:cubicBezTo>
                      <a:pt x="317" y="161"/>
                      <a:pt x="178" y="108"/>
                      <a:pt x="13"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8"/>
              <p:cNvSpPr/>
              <p:nvPr/>
            </p:nvSpPr>
            <p:spPr>
              <a:xfrm>
                <a:off x="5058975" y="4531925"/>
                <a:ext cx="93525" cy="69500"/>
              </a:xfrm>
              <a:custGeom>
                <a:avLst/>
                <a:gdLst/>
                <a:ahLst/>
                <a:cxnLst/>
                <a:rect l="l" t="t" r="r" b="b"/>
                <a:pathLst>
                  <a:path w="3741" h="2780" extrusionOk="0">
                    <a:moveTo>
                      <a:pt x="47" y="0"/>
                    </a:moveTo>
                    <a:cubicBezTo>
                      <a:pt x="1" y="494"/>
                      <a:pt x="10" y="968"/>
                      <a:pt x="392" y="1327"/>
                    </a:cubicBezTo>
                    <a:cubicBezTo>
                      <a:pt x="827" y="1732"/>
                      <a:pt x="1548" y="1821"/>
                      <a:pt x="2088" y="1998"/>
                    </a:cubicBezTo>
                    <a:cubicBezTo>
                      <a:pt x="2688" y="2193"/>
                      <a:pt x="3237" y="2436"/>
                      <a:pt x="3741" y="2779"/>
                    </a:cubicBezTo>
                    <a:cubicBezTo>
                      <a:pt x="3566" y="2506"/>
                      <a:pt x="3362" y="2246"/>
                      <a:pt x="3145" y="1995"/>
                    </a:cubicBezTo>
                    <a:cubicBezTo>
                      <a:pt x="2618" y="1693"/>
                      <a:pt x="2045" y="1459"/>
                      <a:pt x="1472" y="1211"/>
                    </a:cubicBezTo>
                    <a:cubicBezTo>
                      <a:pt x="791" y="918"/>
                      <a:pt x="702" y="616"/>
                      <a:pt x="715" y="234"/>
                    </a:cubicBezTo>
                    <a:cubicBezTo>
                      <a:pt x="495" y="145"/>
                      <a:pt x="273" y="66"/>
                      <a:pt x="4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8"/>
              <p:cNvSpPr/>
              <p:nvPr/>
            </p:nvSpPr>
            <p:spPr>
              <a:xfrm>
                <a:off x="5110100" y="4597125"/>
                <a:ext cx="22575" cy="21200"/>
              </a:xfrm>
              <a:custGeom>
                <a:avLst/>
                <a:gdLst/>
                <a:ahLst/>
                <a:cxnLst/>
                <a:rect l="l" t="t" r="r" b="b"/>
                <a:pathLst>
                  <a:path w="903" h="848" extrusionOk="0">
                    <a:moveTo>
                      <a:pt x="405" y="1"/>
                    </a:moveTo>
                    <a:cubicBezTo>
                      <a:pt x="316" y="1"/>
                      <a:pt x="226" y="17"/>
                      <a:pt x="149" y="49"/>
                    </a:cubicBezTo>
                    <a:cubicBezTo>
                      <a:pt x="59" y="85"/>
                      <a:pt x="0" y="223"/>
                      <a:pt x="33" y="313"/>
                    </a:cubicBezTo>
                    <a:cubicBezTo>
                      <a:pt x="93" y="477"/>
                      <a:pt x="175" y="619"/>
                      <a:pt x="307" y="724"/>
                    </a:cubicBezTo>
                    <a:cubicBezTo>
                      <a:pt x="310" y="731"/>
                      <a:pt x="310" y="740"/>
                      <a:pt x="316" y="744"/>
                    </a:cubicBezTo>
                    <a:cubicBezTo>
                      <a:pt x="377" y="817"/>
                      <a:pt x="447" y="847"/>
                      <a:pt x="517" y="847"/>
                    </a:cubicBezTo>
                    <a:cubicBezTo>
                      <a:pt x="710" y="847"/>
                      <a:pt x="903" y="619"/>
                      <a:pt x="903" y="421"/>
                    </a:cubicBezTo>
                    <a:cubicBezTo>
                      <a:pt x="903" y="128"/>
                      <a:pt x="653" y="1"/>
                      <a:pt x="405"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8"/>
              <p:cNvSpPr/>
              <p:nvPr/>
            </p:nvSpPr>
            <p:spPr>
              <a:xfrm>
                <a:off x="5153225" y="4658675"/>
                <a:ext cx="24625" cy="78075"/>
              </a:xfrm>
              <a:custGeom>
                <a:avLst/>
                <a:gdLst/>
                <a:ahLst/>
                <a:cxnLst/>
                <a:rect l="l" t="t" r="r" b="b"/>
                <a:pathLst>
                  <a:path w="985" h="3123" extrusionOk="0">
                    <a:moveTo>
                      <a:pt x="873" y="1"/>
                    </a:moveTo>
                    <a:cubicBezTo>
                      <a:pt x="797" y="451"/>
                      <a:pt x="603" y="873"/>
                      <a:pt x="323" y="1281"/>
                    </a:cubicBezTo>
                    <a:cubicBezTo>
                      <a:pt x="149" y="1532"/>
                      <a:pt x="0" y="1749"/>
                      <a:pt x="14" y="2065"/>
                    </a:cubicBezTo>
                    <a:cubicBezTo>
                      <a:pt x="20" y="2279"/>
                      <a:pt x="356" y="2717"/>
                      <a:pt x="711" y="3122"/>
                    </a:cubicBezTo>
                    <a:cubicBezTo>
                      <a:pt x="767" y="2937"/>
                      <a:pt x="817" y="2756"/>
                      <a:pt x="854" y="2572"/>
                    </a:cubicBezTo>
                    <a:cubicBezTo>
                      <a:pt x="639" y="2293"/>
                      <a:pt x="550" y="1966"/>
                      <a:pt x="794" y="1505"/>
                    </a:cubicBezTo>
                    <a:cubicBezTo>
                      <a:pt x="863" y="1374"/>
                      <a:pt x="926" y="1245"/>
                      <a:pt x="985" y="1120"/>
                    </a:cubicBezTo>
                    <a:cubicBezTo>
                      <a:pt x="978" y="744"/>
                      <a:pt x="945" y="369"/>
                      <a:pt x="873"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8"/>
              <p:cNvSpPr/>
              <p:nvPr/>
            </p:nvSpPr>
            <p:spPr>
              <a:xfrm>
                <a:off x="5053450" y="4699325"/>
                <a:ext cx="110650" cy="104225"/>
              </a:xfrm>
              <a:custGeom>
                <a:avLst/>
                <a:gdLst/>
                <a:ahLst/>
                <a:cxnLst/>
                <a:rect l="l" t="t" r="r" b="b"/>
                <a:pathLst>
                  <a:path w="4426" h="4169" extrusionOk="0">
                    <a:moveTo>
                      <a:pt x="2484" y="1"/>
                    </a:moveTo>
                    <a:cubicBezTo>
                      <a:pt x="2454" y="1"/>
                      <a:pt x="2429" y="33"/>
                      <a:pt x="2444" y="67"/>
                    </a:cubicBezTo>
                    <a:cubicBezTo>
                      <a:pt x="2615" y="436"/>
                      <a:pt x="2793" y="808"/>
                      <a:pt x="3010" y="1153"/>
                    </a:cubicBezTo>
                    <a:cubicBezTo>
                      <a:pt x="3284" y="1595"/>
                      <a:pt x="3550" y="1980"/>
                      <a:pt x="3116" y="2445"/>
                    </a:cubicBezTo>
                    <a:cubicBezTo>
                      <a:pt x="2784" y="2798"/>
                      <a:pt x="2261" y="2975"/>
                      <a:pt x="1752" y="2975"/>
                    </a:cubicBezTo>
                    <a:cubicBezTo>
                      <a:pt x="1432" y="2975"/>
                      <a:pt x="1118" y="2905"/>
                      <a:pt x="860" y="2767"/>
                    </a:cubicBezTo>
                    <a:cubicBezTo>
                      <a:pt x="852" y="2762"/>
                      <a:pt x="843" y="2761"/>
                      <a:pt x="836" y="2761"/>
                    </a:cubicBezTo>
                    <a:cubicBezTo>
                      <a:pt x="826" y="2761"/>
                      <a:pt x="817" y="2763"/>
                      <a:pt x="807" y="2767"/>
                    </a:cubicBezTo>
                    <a:cubicBezTo>
                      <a:pt x="639" y="2664"/>
                      <a:pt x="458" y="2595"/>
                      <a:pt x="259" y="2595"/>
                    </a:cubicBezTo>
                    <a:cubicBezTo>
                      <a:pt x="198" y="2595"/>
                      <a:pt x="135" y="2601"/>
                      <a:pt x="70" y="2615"/>
                    </a:cubicBezTo>
                    <a:cubicBezTo>
                      <a:pt x="1" y="2632"/>
                      <a:pt x="1" y="2734"/>
                      <a:pt x="67" y="2750"/>
                    </a:cubicBezTo>
                    <a:cubicBezTo>
                      <a:pt x="929" y="2971"/>
                      <a:pt x="1255" y="3910"/>
                      <a:pt x="2095" y="4124"/>
                    </a:cubicBezTo>
                    <a:cubicBezTo>
                      <a:pt x="2213" y="4154"/>
                      <a:pt x="2341" y="4169"/>
                      <a:pt x="2474" y="4169"/>
                    </a:cubicBezTo>
                    <a:cubicBezTo>
                      <a:pt x="2738" y="4169"/>
                      <a:pt x="3020" y="4111"/>
                      <a:pt x="3274" y="4008"/>
                    </a:cubicBezTo>
                    <a:cubicBezTo>
                      <a:pt x="3402" y="3870"/>
                      <a:pt x="3521" y="3729"/>
                      <a:pt x="3629" y="3583"/>
                    </a:cubicBezTo>
                    <a:lnTo>
                      <a:pt x="3629" y="3583"/>
                    </a:lnTo>
                    <a:cubicBezTo>
                      <a:pt x="3293" y="3734"/>
                      <a:pt x="2855" y="3884"/>
                      <a:pt x="2496" y="3884"/>
                    </a:cubicBezTo>
                    <a:cubicBezTo>
                      <a:pt x="2462" y="3884"/>
                      <a:pt x="2428" y="3882"/>
                      <a:pt x="2395" y="3880"/>
                    </a:cubicBezTo>
                    <a:cubicBezTo>
                      <a:pt x="1871" y="3840"/>
                      <a:pt x="1575" y="3442"/>
                      <a:pt x="1229" y="3109"/>
                    </a:cubicBezTo>
                    <a:cubicBezTo>
                      <a:pt x="1210" y="3089"/>
                      <a:pt x="1190" y="3073"/>
                      <a:pt x="1170" y="3053"/>
                    </a:cubicBezTo>
                    <a:lnTo>
                      <a:pt x="1170" y="3053"/>
                    </a:lnTo>
                    <a:cubicBezTo>
                      <a:pt x="1434" y="3157"/>
                      <a:pt x="1722" y="3210"/>
                      <a:pt x="2010" y="3210"/>
                    </a:cubicBezTo>
                    <a:cubicBezTo>
                      <a:pt x="2560" y="3210"/>
                      <a:pt x="3112" y="3019"/>
                      <a:pt x="3508" y="2635"/>
                    </a:cubicBezTo>
                    <a:cubicBezTo>
                      <a:pt x="4426" y="1743"/>
                      <a:pt x="3146" y="620"/>
                      <a:pt x="2517" y="15"/>
                    </a:cubicBezTo>
                    <a:cubicBezTo>
                      <a:pt x="2506" y="5"/>
                      <a:pt x="2495" y="1"/>
                      <a:pt x="24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8"/>
              <p:cNvSpPr/>
              <p:nvPr/>
            </p:nvSpPr>
            <p:spPr>
              <a:xfrm>
                <a:off x="4882625" y="4525350"/>
                <a:ext cx="235400" cy="290975"/>
              </a:xfrm>
              <a:custGeom>
                <a:avLst/>
                <a:gdLst/>
                <a:ahLst/>
                <a:cxnLst/>
                <a:rect l="l" t="t" r="r" b="b"/>
                <a:pathLst>
                  <a:path w="9416" h="11639" extrusionOk="0">
                    <a:moveTo>
                      <a:pt x="5284" y="1"/>
                    </a:moveTo>
                    <a:cubicBezTo>
                      <a:pt x="5225" y="1"/>
                      <a:pt x="5165" y="2"/>
                      <a:pt x="5105" y="3"/>
                    </a:cubicBezTo>
                    <a:cubicBezTo>
                      <a:pt x="5362" y="642"/>
                      <a:pt x="5270" y="1003"/>
                      <a:pt x="4818" y="1086"/>
                    </a:cubicBezTo>
                    <a:cubicBezTo>
                      <a:pt x="4420" y="1313"/>
                      <a:pt x="4111" y="1228"/>
                      <a:pt x="3946" y="1708"/>
                    </a:cubicBezTo>
                    <a:cubicBezTo>
                      <a:pt x="3910" y="1813"/>
                      <a:pt x="3949" y="1939"/>
                      <a:pt x="4025" y="2015"/>
                    </a:cubicBezTo>
                    <a:cubicBezTo>
                      <a:pt x="4121" y="2117"/>
                      <a:pt x="4219" y="2166"/>
                      <a:pt x="4325" y="2202"/>
                    </a:cubicBezTo>
                    <a:cubicBezTo>
                      <a:pt x="3850" y="2360"/>
                      <a:pt x="3403" y="2608"/>
                      <a:pt x="2995" y="2900"/>
                    </a:cubicBezTo>
                    <a:cubicBezTo>
                      <a:pt x="2709" y="3111"/>
                      <a:pt x="2405" y="3339"/>
                      <a:pt x="2125" y="3591"/>
                    </a:cubicBezTo>
                    <a:lnTo>
                      <a:pt x="2125" y="3588"/>
                    </a:lnTo>
                    <a:cubicBezTo>
                      <a:pt x="2577" y="2529"/>
                      <a:pt x="3104" y="1448"/>
                      <a:pt x="4078" y="783"/>
                    </a:cubicBezTo>
                    <a:cubicBezTo>
                      <a:pt x="4147" y="738"/>
                      <a:pt x="4120" y="629"/>
                      <a:pt x="4042" y="629"/>
                    </a:cubicBezTo>
                    <a:cubicBezTo>
                      <a:pt x="4035" y="629"/>
                      <a:pt x="4027" y="630"/>
                      <a:pt x="4019" y="632"/>
                    </a:cubicBezTo>
                    <a:cubicBezTo>
                      <a:pt x="2712" y="918"/>
                      <a:pt x="1931" y="2499"/>
                      <a:pt x="1437" y="3605"/>
                    </a:cubicBezTo>
                    <a:cubicBezTo>
                      <a:pt x="1197" y="4145"/>
                      <a:pt x="828" y="4863"/>
                      <a:pt x="861" y="5478"/>
                    </a:cubicBezTo>
                    <a:cubicBezTo>
                      <a:pt x="867" y="5630"/>
                      <a:pt x="907" y="5765"/>
                      <a:pt x="966" y="5883"/>
                    </a:cubicBezTo>
                    <a:cubicBezTo>
                      <a:pt x="1013" y="7023"/>
                      <a:pt x="1753" y="8073"/>
                      <a:pt x="2603" y="8781"/>
                    </a:cubicBezTo>
                    <a:cubicBezTo>
                      <a:pt x="2619" y="8794"/>
                      <a:pt x="2639" y="8801"/>
                      <a:pt x="2656" y="8811"/>
                    </a:cubicBezTo>
                    <a:cubicBezTo>
                      <a:pt x="2527" y="8945"/>
                      <a:pt x="2349" y="9028"/>
                      <a:pt x="2053" y="9031"/>
                    </a:cubicBezTo>
                    <a:cubicBezTo>
                      <a:pt x="2051" y="9031"/>
                      <a:pt x="2049" y="9031"/>
                      <a:pt x="2047" y="9031"/>
                    </a:cubicBezTo>
                    <a:cubicBezTo>
                      <a:pt x="1445" y="9031"/>
                      <a:pt x="485" y="8499"/>
                      <a:pt x="341" y="7869"/>
                    </a:cubicBezTo>
                    <a:cubicBezTo>
                      <a:pt x="327" y="7811"/>
                      <a:pt x="284" y="7786"/>
                      <a:pt x="240" y="7786"/>
                    </a:cubicBezTo>
                    <a:cubicBezTo>
                      <a:pt x="201" y="7786"/>
                      <a:pt x="162" y="7805"/>
                      <a:pt x="140" y="7839"/>
                    </a:cubicBezTo>
                    <a:cubicBezTo>
                      <a:pt x="132" y="7837"/>
                      <a:pt x="123" y="7836"/>
                      <a:pt x="114" y="7836"/>
                    </a:cubicBezTo>
                    <a:cubicBezTo>
                      <a:pt x="56" y="7836"/>
                      <a:pt x="0" y="7881"/>
                      <a:pt x="15" y="7957"/>
                    </a:cubicBezTo>
                    <a:cubicBezTo>
                      <a:pt x="235" y="9110"/>
                      <a:pt x="1270" y="10236"/>
                      <a:pt x="2441" y="10556"/>
                    </a:cubicBezTo>
                    <a:cubicBezTo>
                      <a:pt x="2433" y="10555"/>
                      <a:pt x="2424" y="10555"/>
                      <a:pt x="2415" y="10555"/>
                    </a:cubicBezTo>
                    <a:cubicBezTo>
                      <a:pt x="2399" y="10555"/>
                      <a:pt x="2383" y="10555"/>
                      <a:pt x="2367" y="10555"/>
                    </a:cubicBezTo>
                    <a:cubicBezTo>
                      <a:pt x="2352" y="10555"/>
                      <a:pt x="2338" y="10555"/>
                      <a:pt x="2323" y="10553"/>
                    </a:cubicBezTo>
                    <a:cubicBezTo>
                      <a:pt x="1329" y="10394"/>
                      <a:pt x="726" y="9700"/>
                      <a:pt x="136" y="8955"/>
                    </a:cubicBezTo>
                    <a:cubicBezTo>
                      <a:pt x="127" y="8944"/>
                      <a:pt x="114" y="8939"/>
                      <a:pt x="101" y="8939"/>
                    </a:cubicBezTo>
                    <a:cubicBezTo>
                      <a:pt x="69" y="8939"/>
                      <a:pt x="35" y="8972"/>
                      <a:pt x="45" y="9008"/>
                    </a:cubicBezTo>
                    <a:cubicBezTo>
                      <a:pt x="311" y="10059"/>
                      <a:pt x="1431" y="10839"/>
                      <a:pt x="2487" y="10948"/>
                    </a:cubicBezTo>
                    <a:cubicBezTo>
                      <a:pt x="2542" y="10953"/>
                      <a:pt x="2599" y="10956"/>
                      <a:pt x="2656" y="10956"/>
                    </a:cubicBezTo>
                    <a:cubicBezTo>
                      <a:pt x="3188" y="10956"/>
                      <a:pt x="3792" y="10725"/>
                      <a:pt x="4289" y="10372"/>
                    </a:cubicBezTo>
                    <a:cubicBezTo>
                      <a:pt x="4378" y="10332"/>
                      <a:pt x="4467" y="10285"/>
                      <a:pt x="4552" y="10240"/>
                    </a:cubicBezTo>
                    <a:lnTo>
                      <a:pt x="4552" y="10240"/>
                    </a:lnTo>
                    <a:cubicBezTo>
                      <a:pt x="4549" y="10243"/>
                      <a:pt x="4549" y="10246"/>
                      <a:pt x="4546" y="10246"/>
                    </a:cubicBezTo>
                    <a:cubicBezTo>
                      <a:pt x="4182" y="10570"/>
                      <a:pt x="3429" y="11361"/>
                      <a:pt x="2878" y="11361"/>
                    </a:cubicBezTo>
                    <a:cubicBezTo>
                      <a:pt x="2840" y="11361"/>
                      <a:pt x="2803" y="11357"/>
                      <a:pt x="2768" y="11349"/>
                    </a:cubicBezTo>
                    <a:cubicBezTo>
                      <a:pt x="2762" y="11348"/>
                      <a:pt x="2756" y="11347"/>
                      <a:pt x="2750" y="11347"/>
                    </a:cubicBezTo>
                    <a:cubicBezTo>
                      <a:pt x="2686" y="11347"/>
                      <a:pt x="2641" y="11426"/>
                      <a:pt x="2692" y="11478"/>
                    </a:cubicBezTo>
                    <a:cubicBezTo>
                      <a:pt x="2809" y="11596"/>
                      <a:pt x="2936" y="11639"/>
                      <a:pt x="3069" y="11639"/>
                    </a:cubicBezTo>
                    <a:cubicBezTo>
                      <a:pt x="3295" y="11639"/>
                      <a:pt x="3536" y="11514"/>
                      <a:pt x="3768" y="11425"/>
                    </a:cubicBezTo>
                    <a:cubicBezTo>
                      <a:pt x="4305" y="11217"/>
                      <a:pt x="4842" y="10964"/>
                      <a:pt x="5250" y="10542"/>
                    </a:cubicBezTo>
                    <a:cubicBezTo>
                      <a:pt x="5613" y="10170"/>
                      <a:pt x="5692" y="9703"/>
                      <a:pt x="5586" y="9265"/>
                    </a:cubicBezTo>
                    <a:cubicBezTo>
                      <a:pt x="5774" y="8794"/>
                      <a:pt x="5586" y="8313"/>
                      <a:pt x="5438" y="7823"/>
                    </a:cubicBezTo>
                    <a:cubicBezTo>
                      <a:pt x="5418" y="7760"/>
                      <a:pt x="5379" y="7717"/>
                      <a:pt x="5332" y="7691"/>
                    </a:cubicBezTo>
                    <a:cubicBezTo>
                      <a:pt x="5336" y="7645"/>
                      <a:pt x="5336" y="7596"/>
                      <a:pt x="5336" y="7543"/>
                    </a:cubicBezTo>
                    <a:cubicBezTo>
                      <a:pt x="5332" y="7495"/>
                      <a:pt x="5292" y="7467"/>
                      <a:pt x="5253" y="7467"/>
                    </a:cubicBezTo>
                    <a:cubicBezTo>
                      <a:pt x="5223" y="7467"/>
                      <a:pt x="5193" y="7484"/>
                      <a:pt x="5181" y="7523"/>
                    </a:cubicBezTo>
                    <a:cubicBezTo>
                      <a:pt x="5161" y="7579"/>
                      <a:pt x="5139" y="7629"/>
                      <a:pt x="5112" y="7675"/>
                    </a:cubicBezTo>
                    <a:cubicBezTo>
                      <a:pt x="5059" y="7701"/>
                      <a:pt x="5013" y="7744"/>
                      <a:pt x="4993" y="7816"/>
                    </a:cubicBezTo>
                    <a:cubicBezTo>
                      <a:pt x="4990" y="7826"/>
                      <a:pt x="4990" y="7836"/>
                      <a:pt x="4987" y="7846"/>
                    </a:cubicBezTo>
                    <a:cubicBezTo>
                      <a:pt x="4879" y="7947"/>
                      <a:pt x="4746" y="7991"/>
                      <a:pt x="4598" y="7991"/>
                    </a:cubicBezTo>
                    <a:cubicBezTo>
                      <a:pt x="3738" y="7991"/>
                      <a:pt x="2376" y="6479"/>
                      <a:pt x="2649" y="5580"/>
                    </a:cubicBezTo>
                    <a:cubicBezTo>
                      <a:pt x="2837" y="4959"/>
                      <a:pt x="3432" y="4418"/>
                      <a:pt x="4025" y="4198"/>
                    </a:cubicBezTo>
                    <a:cubicBezTo>
                      <a:pt x="4170" y="4145"/>
                      <a:pt x="4305" y="4115"/>
                      <a:pt x="4437" y="4099"/>
                    </a:cubicBezTo>
                    <a:cubicBezTo>
                      <a:pt x="4888" y="4267"/>
                      <a:pt x="5309" y="4497"/>
                      <a:pt x="5662" y="4869"/>
                    </a:cubicBezTo>
                    <a:cubicBezTo>
                      <a:pt x="6399" y="5646"/>
                      <a:pt x="6383" y="6450"/>
                      <a:pt x="6547" y="7418"/>
                    </a:cubicBezTo>
                    <a:cubicBezTo>
                      <a:pt x="6686" y="8221"/>
                      <a:pt x="7219" y="8880"/>
                      <a:pt x="8052" y="9031"/>
                    </a:cubicBezTo>
                    <a:cubicBezTo>
                      <a:pt x="8154" y="9050"/>
                      <a:pt x="8246" y="9058"/>
                      <a:pt x="8329" y="9058"/>
                    </a:cubicBezTo>
                    <a:cubicBezTo>
                      <a:pt x="9416" y="9058"/>
                      <a:pt x="8911" y="7582"/>
                      <a:pt x="8234" y="7582"/>
                    </a:cubicBezTo>
                    <a:cubicBezTo>
                      <a:pt x="8099" y="7582"/>
                      <a:pt x="7958" y="7640"/>
                      <a:pt x="7821" y="7780"/>
                    </a:cubicBezTo>
                    <a:cubicBezTo>
                      <a:pt x="7788" y="7813"/>
                      <a:pt x="7817" y="7862"/>
                      <a:pt x="7856" y="7862"/>
                    </a:cubicBezTo>
                    <a:cubicBezTo>
                      <a:pt x="7864" y="7862"/>
                      <a:pt x="7872" y="7860"/>
                      <a:pt x="7881" y="7855"/>
                    </a:cubicBezTo>
                    <a:cubicBezTo>
                      <a:pt x="8138" y="8465"/>
                      <a:pt x="8168" y="8769"/>
                      <a:pt x="7973" y="8769"/>
                    </a:cubicBezTo>
                    <a:cubicBezTo>
                      <a:pt x="7883" y="8769"/>
                      <a:pt x="7746" y="8705"/>
                      <a:pt x="7561" y="8577"/>
                    </a:cubicBezTo>
                    <a:cubicBezTo>
                      <a:pt x="7219" y="8363"/>
                      <a:pt x="6992" y="8060"/>
                      <a:pt x="6873" y="7665"/>
                    </a:cubicBezTo>
                    <a:cubicBezTo>
                      <a:pt x="6771" y="7299"/>
                      <a:pt x="6841" y="6898"/>
                      <a:pt x="6801" y="6526"/>
                    </a:cubicBezTo>
                    <a:cubicBezTo>
                      <a:pt x="6739" y="5923"/>
                      <a:pt x="6554" y="5330"/>
                      <a:pt x="6201" y="4836"/>
                    </a:cubicBezTo>
                    <a:cubicBezTo>
                      <a:pt x="6166" y="4787"/>
                      <a:pt x="6122" y="4741"/>
                      <a:pt x="6087" y="4695"/>
                    </a:cubicBezTo>
                    <a:cubicBezTo>
                      <a:pt x="6152" y="4669"/>
                      <a:pt x="6198" y="4599"/>
                      <a:pt x="6156" y="4517"/>
                    </a:cubicBezTo>
                    <a:cubicBezTo>
                      <a:pt x="5912" y="4056"/>
                      <a:pt x="5543" y="3799"/>
                      <a:pt x="5128" y="3700"/>
                    </a:cubicBezTo>
                    <a:cubicBezTo>
                      <a:pt x="5275" y="3677"/>
                      <a:pt x="5422" y="3665"/>
                      <a:pt x="5568" y="3665"/>
                    </a:cubicBezTo>
                    <a:cubicBezTo>
                      <a:pt x="6285" y="3665"/>
                      <a:pt x="6979" y="3948"/>
                      <a:pt x="7545" y="4454"/>
                    </a:cubicBezTo>
                    <a:cubicBezTo>
                      <a:pt x="7552" y="4468"/>
                      <a:pt x="7558" y="4480"/>
                      <a:pt x="7564" y="4494"/>
                    </a:cubicBezTo>
                    <a:cubicBezTo>
                      <a:pt x="7588" y="4530"/>
                      <a:pt x="7621" y="4547"/>
                      <a:pt x="7657" y="4550"/>
                    </a:cubicBezTo>
                    <a:cubicBezTo>
                      <a:pt x="7660" y="4553"/>
                      <a:pt x="7663" y="4556"/>
                      <a:pt x="7667" y="4559"/>
                    </a:cubicBezTo>
                    <a:cubicBezTo>
                      <a:pt x="7683" y="4575"/>
                      <a:pt x="7701" y="4581"/>
                      <a:pt x="7720" y="4581"/>
                    </a:cubicBezTo>
                    <a:cubicBezTo>
                      <a:pt x="7772" y="4581"/>
                      <a:pt x="7824" y="4528"/>
                      <a:pt x="7792" y="4474"/>
                    </a:cubicBezTo>
                    <a:cubicBezTo>
                      <a:pt x="7792" y="4471"/>
                      <a:pt x="7795" y="4471"/>
                      <a:pt x="7798" y="4468"/>
                    </a:cubicBezTo>
                    <a:cubicBezTo>
                      <a:pt x="7868" y="4240"/>
                      <a:pt x="7798" y="4006"/>
                      <a:pt x="7716" y="3793"/>
                    </a:cubicBezTo>
                    <a:cubicBezTo>
                      <a:pt x="7703" y="3757"/>
                      <a:pt x="7687" y="3720"/>
                      <a:pt x="7670" y="3684"/>
                    </a:cubicBezTo>
                    <a:cubicBezTo>
                      <a:pt x="7519" y="2959"/>
                      <a:pt x="6906" y="2430"/>
                      <a:pt x="6201" y="2176"/>
                    </a:cubicBezTo>
                    <a:cubicBezTo>
                      <a:pt x="5981" y="2100"/>
                      <a:pt x="5764" y="2061"/>
                      <a:pt x="5546" y="2044"/>
                    </a:cubicBezTo>
                    <a:cubicBezTo>
                      <a:pt x="5329" y="1959"/>
                      <a:pt x="5023" y="1847"/>
                      <a:pt x="4822" y="1764"/>
                    </a:cubicBezTo>
                    <a:cubicBezTo>
                      <a:pt x="5218" y="1742"/>
                      <a:pt x="5971" y="1060"/>
                      <a:pt x="6060" y="842"/>
                    </a:cubicBezTo>
                    <a:cubicBezTo>
                      <a:pt x="6169" y="573"/>
                      <a:pt x="6136" y="289"/>
                      <a:pt x="6024" y="43"/>
                    </a:cubicBezTo>
                    <a:cubicBezTo>
                      <a:pt x="5777" y="13"/>
                      <a:pt x="5531" y="1"/>
                      <a:pt x="5284" y="1"/>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8"/>
              <p:cNvSpPr/>
              <p:nvPr/>
            </p:nvSpPr>
            <p:spPr>
              <a:xfrm>
                <a:off x="4949725" y="4541075"/>
                <a:ext cx="36600" cy="21575"/>
              </a:xfrm>
              <a:custGeom>
                <a:avLst/>
                <a:gdLst/>
                <a:ahLst/>
                <a:cxnLst/>
                <a:rect l="l" t="t" r="r" b="b"/>
                <a:pathLst>
                  <a:path w="1464" h="863" extrusionOk="0">
                    <a:moveTo>
                      <a:pt x="1358" y="0"/>
                    </a:moveTo>
                    <a:cubicBezTo>
                      <a:pt x="1351" y="0"/>
                      <a:pt x="1343" y="1"/>
                      <a:pt x="1335" y="3"/>
                    </a:cubicBezTo>
                    <a:cubicBezTo>
                      <a:pt x="808" y="118"/>
                      <a:pt x="370" y="444"/>
                      <a:pt x="1" y="862"/>
                    </a:cubicBezTo>
                    <a:cubicBezTo>
                      <a:pt x="198" y="704"/>
                      <a:pt x="420" y="572"/>
                      <a:pt x="666" y="473"/>
                    </a:cubicBezTo>
                    <a:cubicBezTo>
                      <a:pt x="681" y="467"/>
                      <a:pt x="697" y="464"/>
                      <a:pt x="712" y="464"/>
                    </a:cubicBezTo>
                    <a:cubicBezTo>
                      <a:pt x="795" y="464"/>
                      <a:pt x="875" y="546"/>
                      <a:pt x="847" y="622"/>
                    </a:cubicBezTo>
                    <a:cubicBezTo>
                      <a:pt x="1016" y="450"/>
                      <a:pt x="1193" y="292"/>
                      <a:pt x="1394" y="154"/>
                    </a:cubicBezTo>
                    <a:cubicBezTo>
                      <a:pt x="1463" y="109"/>
                      <a:pt x="1436" y="0"/>
                      <a:pt x="1358"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8"/>
              <p:cNvSpPr/>
              <p:nvPr/>
            </p:nvSpPr>
            <p:spPr>
              <a:xfrm>
                <a:off x="4882625" y="4608475"/>
                <a:ext cx="127650" cy="205625"/>
              </a:xfrm>
              <a:custGeom>
                <a:avLst/>
                <a:gdLst/>
                <a:ahLst/>
                <a:cxnLst/>
                <a:rect l="l" t="t" r="r" b="b"/>
                <a:pathLst>
                  <a:path w="5106" h="8225" extrusionOk="0">
                    <a:moveTo>
                      <a:pt x="1566" y="0"/>
                    </a:moveTo>
                    <a:lnTo>
                      <a:pt x="1566" y="0"/>
                    </a:lnTo>
                    <a:cubicBezTo>
                      <a:pt x="1519" y="96"/>
                      <a:pt x="1477" y="191"/>
                      <a:pt x="1437" y="280"/>
                    </a:cubicBezTo>
                    <a:cubicBezTo>
                      <a:pt x="1197" y="820"/>
                      <a:pt x="828" y="1538"/>
                      <a:pt x="861" y="2153"/>
                    </a:cubicBezTo>
                    <a:cubicBezTo>
                      <a:pt x="867" y="2305"/>
                      <a:pt x="907" y="2440"/>
                      <a:pt x="966" y="2558"/>
                    </a:cubicBezTo>
                    <a:cubicBezTo>
                      <a:pt x="1013" y="3698"/>
                      <a:pt x="1753" y="4748"/>
                      <a:pt x="2603" y="5456"/>
                    </a:cubicBezTo>
                    <a:cubicBezTo>
                      <a:pt x="2619" y="5469"/>
                      <a:pt x="2639" y="5476"/>
                      <a:pt x="2656" y="5486"/>
                    </a:cubicBezTo>
                    <a:cubicBezTo>
                      <a:pt x="2527" y="5620"/>
                      <a:pt x="2349" y="5703"/>
                      <a:pt x="2053" y="5706"/>
                    </a:cubicBezTo>
                    <a:cubicBezTo>
                      <a:pt x="2051" y="5706"/>
                      <a:pt x="2049" y="5706"/>
                      <a:pt x="2047" y="5706"/>
                    </a:cubicBezTo>
                    <a:cubicBezTo>
                      <a:pt x="1445" y="5706"/>
                      <a:pt x="485" y="5174"/>
                      <a:pt x="341" y="4544"/>
                    </a:cubicBezTo>
                    <a:cubicBezTo>
                      <a:pt x="327" y="4486"/>
                      <a:pt x="284" y="4461"/>
                      <a:pt x="240" y="4461"/>
                    </a:cubicBezTo>
                    <a:cubicBezTo>
                      <a:pt x="201" y="4461"/>
                      <a:pt x="162" y="4480"/>
                      <a:pt x="140" y="4514"/>
                    </a:cubicBezTo>
                    <a:cubicBezTo>
                      <a:pt x="132" y="4512"/>
                      <a:pt x="123" y="4511"/>
                      <a:pt x="114" y="4511"/>
                    </a:cubicBezTo>
                    <a:cubicBezTo>
                      <a:pt x="56" y="4511"/>
                      <a:pt x="0" y="4556"/>
                      <a:pt x="15" y="4632"/>
                    </a:cubicBezTo>
                    <a:cubicBezTo>
                      <a:pt x="235" y="5785"/>
                      <a:pt x="1270" y="6911"/>
                      <a:pt x="2441" y="7231"/>
                    </a:cubicBezTo>
                    <a:cubicBezTo>
                      <a:pt x="2433" y="7230"/>
                      <a:pt x="2424" y="7230"/>
                      <a:pt x="2415" y="7230"/>
                    </a:cubicBezTo>
                    <a:cubicBezTo>
                      <a:pt x="2399" y="7230"/>
                      <a:pt x="2383" y="7230"/>
                      <a:pt x="2367" y="7230"/>
                    </a:cubicBezTo>
                    <a:cubicBezTo>
                      <a:pt x="2352" y="7230"/>
                      <a:pt x="2338" y="7230"/>
                      <a:pt x="2323" y="7228"/>
                    </a:cubicBezTo>
                    <a:cubicBezTo>
                      <a:pt x="1329" y="7069"/>
                      <a:pt x="726" y="6375"/>
                      <a:pt x="136" y="5630"/>
                    </a:cubicBezTo>
                    <a:cubicBezTo>
                      <a:pt x="127" y="5619"/>
                      <a:pt x="114" y="5614"/>
                      <a:pt x="101" y="5614"/>
                    </a:cubicBezTo>
                    <a:cubicBezTo>
                      <a:pt x="69" y="5614"/>
                      <a:pt x="35" y="5647"/>
                      <a:pt x="45" y="5683"/>
                    </a:cubicBezTo>
                    <a:cubicBezTo>
                      <a:pt x="311" y="6734"/>
                      <a:pt x="1431" y="7514"/>
                      <a:pt x="2487" y="7623"/>
                    </a:cubicBezTo>
                    <a:cubicBezTo>
                      <a:pt x="2542" y="7628"/>
                      <a:pt x="2599" y="7631"/>
                      <a:pt x="2656" y="7631"/>
                    </a:cubicBezTo>
                    <a:cubicBezTo>
                      <a:pt x="3188" y="7631"/>
                      <a:pt x="3792" y="7400"/>
                      <a:pt x="4289" y="7047"/>
                    </a:cubicBezTo>
                    <a:cubicBezTo>
                      <a:pt x="4378" y="7007"/>
                      <a:pt x="4467" y="6960"/>
                      <a:pt x="4552" y="6915"/>
                    </a:cubicBezTo>
                    <a:lnTo>
                      <a:pt x="4552" y="6915"/>
                    </a:lnTo>
                    <a:cubicBezTo>
                      <a:pt x="4549" y="6918"/>
                      <a:pt x="4549" y="6921"/>
                      <a:pt x="4546" y="6921"/>
                    </a:cubicBezTo>
                    <a:cubicBezTo>
                      <a:pt x="4182" y="7245"/>
                      <a:pt x="3429" y="8036"/>
                      <a:pt x="2878" y="8036"/>
                    </a:cubicBezTo>
                    <a:cubicBezTo>
                      <a:pt x="2840" y="8036"/>
                      <a:pt x="2803" y="8032"/>
                      <a:pt x="2768" y="8024"/>
                    </a:cubicBezTo>
                    <a:cubicBezTo>
                      <a:pt x="2762" y="8023"/>
                      <a:pt x="2756" y="8022"/>
                      <a:pt x="2750" y="8022"/>
                    </a:cubicBezTo>
                    <a:cubicBezTo>
                      <a:pt x="2686" y="8022"/>
                      <a:pt x="2641" y="8101"/>
                      <a:pt x="2692" y="8153"/>
                    </a:cubicBezTo>
                    <a:cubicBezTo>
                      <a:pt x="2721" y="8182"/>
                      <a:pt x="2751" y="8202"/>
                      <a:pt x="2780" y="8225"/>
                    </a:cubicBezTo>
                    <a:cubicBezTo>
                      <a:pt x="3884" y="8103"/>
                      <a:pt x="4750" y="6928"/>
                      <a:pt x="5010" y="5920"/>
                    </a:cubicBezTo>
                    <a:cubicBezTo>
                      <a:pt x="5049" y="5778"/>
                      <a:pt x="5075" y="5634"/>
                      <a:pt x="5086" y="5486"/>
                    </a:cubicBezTo>
                    <a:cubicBezTo>
                      <a:pt x="5102" y="5368"/>
                      <a:pt x="5105" y="5310"/>
                      <a:pt x="5094" y="5310"/>
                    </a:cubicBezTo>
                    <a:cubicBezTo>
                      <a:pt x="5085" y="5310"/>
                      <a:pt x="5068" y="5342"/>
                      <a:pt x="5043" y="5407"/>
                    </a:cubicBezTo>
                    <a:cubicBezTo>
                      <a:pt x="5041" y="5407"/>
                      <a:pt x="5040" y="5407"/>
                      <a:pt x="5038" y="5407"/>
                    </a:cubicBezTo>
                    <a:cubicBezTo>
                      <a:pt x="4877" y="5407"/>
                      <a:pt x="4481" y="5750"/>
                      <a:pt x="4344" y="5818"/>
                    </a:cubicBezTo>
                    <a:cubicBezTo>
                      <a:pt x="3910" y="6022"/>
                      <a:pt x="3459" y="6134"/>
                      <a:pt x="2981" y="6170"/>
                    </a:cubicBezTo>
                    <a:cubicBezTo>
                      <a:pt x="2978" y="6171"/>
                      <a:pt x="2975" y="6171"/>
                      <a:pt x="2972" y="6171"/>
                    </a:cubicBezTo>
                    <a:cubicBezTo>
                      <a:pt x="2871" y="6171"/>
                      <a:pt x="2836" y="6008"/>
                      <a:pt x="2929" y="5966"/>
                    </a:cubicBezTo>
                    <a:cubicBezTo>
                      <a:pt x="3265" y="5811"/>
                      <a:pt x="3551" y="5617"/>
                      <a:pt x="3824" y="5380"/>
                    </a:cubicBezTo>
                    <a:cubicBezTo>
                      <a:pt x="1888" y="4764"/>
                      <a:pt x="1036" y="2058"/>
                      <a:pt x="1566"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8"/>
              <p:cNvSpPr/>
              <p:nvPr/>
            </p:nvSpPr>
            <p:spPr>
              <a:xfrm>
                <a:off x="4905700" y="4543850"/>
                <a:ext cx="32300" cy="29000"/>
              </a:xfrm>
              <a:custGeom>
                <a:avLst/>
                <a:gdLst/>
                <a:ahLst/>
                <a:cxnLst/>
                <a:rect l="l" t="t" r="r" b="b"/>
                <a:pathLst>
                  <a:path w="1292" h="1160" extrusionOk="0">
                    <a:moveTo>
                      <a:pt x="1292" y="0"/>
                    </a:moveTo>
                    <a:lnTo>
                      <a:pt x="1292" y="0"/>
                    </a:lnTo>
                    <a:cubicBezTo>
                      <a:pt x="833" y="237"/>
                      <a:pt x="403" y="537"/>
                      <a:pt x="0" y="889"/>
                    </a:cubicBezTo>
                    <a:cubicBezTo>
                      <a:pt x="75" y="1049"/>
                      <a:pt x="241" y="1160"/>
                      <a:pt x="418" y="1160"/>
                    </a:cubicBezTo>
                    <a:cubicBezTo>
                      <a:pt x="516" y="1160"/>
                      <a:pt x="617" y="1126"/>
                      <a:pt x="708" y="1047"/>
                    </a:cubicBezTo>
                    <a:cubicBezTo>
                      <a:pt x="810" y="959"/>
                      <a:pt x="807" y="787"/>
                      <a:pt x="847" y="672"/>
                    </a:cubicBezTo>
                    <a:cubicBezTo>
                      <a:pt x="939" y="406"/>
                      <a:pt x="1097" y="198"/>
                      <a:pt x="1292"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8"/>
              <p:cNvSpPr/>
              <p:nvPr/>
            </p:nvSpPr>
            <p:spPr>
              <a:xfrm>
                <a:off x="5107275" y="4653350"/>
                <a:ext cx="55125" cy="33700"/>
              </a:xfrm>
              <a:custGeom>
                <a:avLst/>
                <a:gdLst/>
                <a:ahLst/>
                <a:cxnLst/>
                <a:rect l="l" t="t" r="r" b="b"/>
                <a:pathLst>
                  <a:path w="2205" h="1348" extrusionOk="0">
                    <a:moveTo>
                      <a:pt x="851" y="0"/>
                    </a:moveTo>
                    <a:cubicBezTo>
                      <a:pt x="456" y="0"/>
                      <a:pt x="1" y="242"/>
                      <a:pt x="37" y="684"/>
                    </a:cubicBezTo>
                    <a:cubicBezTo>
                      <a:pt x="60" y="921"/>
                      <a:pt x="258" y="991"/>
                      <a:pt x="472" y="994"/>
                    </a:cubicBezTo>
                    <a:cubicBezTo>
                      <a:pt x="534" y="994"/>
                      <a:pt x="627" y="984"/>
                      <a:pt x="726" y="974"/>
                    </a:cubicBezTo>
                    <a:cubicBezTo>
                      <a:pt x="798" y="1017"/>
                      <a:pt x="877" y="1056"/>
                      <a:pt x="953" y="1083"/>
                    </a:cubicBezTo>
                    <a:cubicBezTo>
                      <a:pt x="1065" y="1165"/>
                      <a:pt x="1186" y="1231"/>
                      <a:pt x="1315" y="1277"/>
                    </a:cubicBezTo>
                    <a:cubicBezTo>
                      <a:pt x="1341" y="1287"/>
                      <a:pt x="1371" y="1293"/>
                      <a:pt x="1400" y="1304"/>
                    </a:cubicBezTo>
                    <a:cubicBezTo>
                      <a:pt x="1425" y="1333"/>
                      <a:pt x="1461" y="1347"/>
                      <a:pt x="1497" y="1347"/>
                    </a:cubicBezTo>
                    <a:cubicBezTo>
                      <a:pt x="1517" y="1347"/>
                      <a:pt x="1537" y="1343"/>
                      <a:pt x="1555" y="1333"/>
                    </a:cubicBezTo>
                    <a:cubicBezTo>
                      <a:pt x="1591" y="1337"/>
                      <a:pt x="1626" y="1340"/>
                      <a:pt x="1662" y="1340"/>
                    </a:cubicBezTo>
                    <a:cubicBezTo>
                      <a:pt x="1815" y="1340"/>
                      <a:pt x="1964" y="1294"/>
                      <a:pt x="2049" y="1152"/>
                    </a:cubicBezTo>
                    <a:cubicBezTo>
                      <a:pt x="2204" y="889"/>
                      <a:pt x="1934" y="641"/>
                      <a:pt x="1759" y="471"/>
                    </a:cubicBezTo>
                    <a:cubicBezTo>
                      <a:pt x="1558" y="269"/>
                      <a:pt x="1318" y="85"/>
                      <a:pt x="1035" y="19"/>
                    </a:cubicBezTo>
                    <a:cubicBezTo>
                      <a:pt x="977" y="7"/>
                      <a:pt x="915" y="0"/>
                      <a:pt x="851"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8"/>
              <p:cNvSpPr/>
              <p:nvPr/>
            </p:nvSpPr>
            <p:spPr>
              <a:xfrm>
                <a:off x="4854600" y="4594800"/>
                <a:ext cx="46025" cy="72625"/>
              </a:xfrm>
              <a:custGeom>
                <a:avLst/>
                <a:gdLst/>
                <a:ahLst/>
                <a:cxnLst/>
                <a:rect l="l" t="t" r="r" b="b"/>
                <a:pathLst>
                  <a:path w="1841" h="2905" extrusionOk="0">
                    <a:moveTo>
                      <a:pt x="1005" y="0"/>
                    </a:moveTo>
                    <a:cubicBezTo>
                      <a:pt x="915" y="129"/>
                      <a:pt x="833" y="260"/>
                      <a:pt x="754" y="392"/>
                    </a:cubicBezTo>
                    <a:lnTo>
                      <a:pt x="754" y="395"/>
                    </a:lnTo>
                    <a:cubicBezTo>
                      <a:pt x="774" y="531"/>
                      <a:pt x="771" y="672"/>
                      <a:pt x="843" y="794"/>
                    </a:cubicBezTo>
                    <a:cubicBezTo>
                      <a:pt x="889" y="870"/>
                      <a:pt x="945" y="916"/>
                      <a:pt x="1008" y="949"/>
                    </a:cubicBezTo>
                    <a:cubicBezTo>
                      <a:pt x="1076" y="1284"/>
                      <a:pt x="899" y="1676"/>
                      <a:pt x="869" y="2019"/>
                    </a:cubicBezTo>
                    <a:cubicBezTo>
                      <a:pt x="869" y="2124"/>
                      <a:pt x="856" y="2226"/>
                      <a:pt x="833" y="2328"/>
                    </a:cubicBezTo>
                    <a:cubicBezTo>
                      <a:pt x="665" y="2371"/>
                      <a:pt x="497" y="2414"/>
                      <a:pt x="329" y="2457"/>
                    </a:cubicBezTo>
                    <a:cubicBezTo>
                      <a:pt x="260" y="2421"/>
                      <a:pt x="240" y="2150"/>
                      <a:pt x="224" y="2071"/>
                    </a:cubicBezTo>
                    <a:cubicBezTo>
                      <a:pt x="198" y="1940"/>
                      <a:pt x="178" y="1811"/>
                      <a:pt x="151" y="1683"/>
                    </a:cubicBezTo>
                    <a:cubicBezTo>
                      <a:pt x="92" y="1857"/>
                      <a:pt x="43" y="2035"/>
                      <a:pt x="0" y="2213"/>
                    </a:cubicBezTo>
                    <a:cubicBezTo>
                      <a:pt x="91" y="2572"/>
                      <a:pt x="255" y="2905"/>
                      <a:pt x="528" y="2905"/>
                    </a:cubicBezTo>
                    <a:cubicBezTo>
                      <a:pt x="621" y="2905"/>
                      <a:pt x="727" y="2866"/>
                      <a:pt x="846" y="2776"/>
                    </a:cubicBezTo>
                    <a:cubicBezTo>
                      <a:pt x="1222" y="2497"/>
                      <a:pt x="1070" y="1891"/>
                      <a:pt x="1324" y="1532"/>
                    </a:cubicBezTo>
                    <a:cubicBezTo>
                      <a:pt x="1577" y="1173"/>
                      <a:pt x="1841" y="949"/>
                      <a:pt x="1528" y="494"/>
                    </a:cubicBezTo>
                    <a:cubicBezTo>
                      <a:pt x="1457" y="394"/>
                      <a:pt x="1338" y="331"/>
                      <a:pt x="1223" y="331"/>
                    </a:cubicBezTo>
                    <a:cubicBezTo>
                      <a:pt x="1188" y="331"/>
                      <a:pt x="1152" y="337"/>
                      <a:pt x="1119" y="350"/>
                    </a:cubicBezTo>
                    <a:cubicBezTo>
                      <a:pt x="1087" y="228"/>
                      <a:pt x="1067" y="119"/>
                      <a:pt x="1005" y="0"/>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8"/>
              <p:cNvSpPr/>
              <p:nvPr/>
            </p:nvSpPr>
            <p:spPr>
              <a:xfrm>
                <a:off x="5020550" y="4770825"/>
                <a:ext cx="76875" cy="81400"/>
              </a:xfrm>
              <a:custGeom>
                <a:avLst/>
                <a:gdLst/>
                <a:ahLst/>
                <a:cxnLst/>
                <a:rect l="l" t="t" r="r" b="b"/>
                <a:pathLst>
                  <a:path w="3075" h="3256" extrusionOk="0">
                    <a:moveTo>
                      <a:pt x="717" y="0"/>
                    </a:moveTo>
                    <a:cubicBezTo>
                      <a:pt x="669" y="0"/>
                      <a:pt x="623" y="22"/>
                      <a:pt x="599" y="74"/>
                    </a:cubicBezTo>
                    <a:cubicBezTo>
                      <a:pt x="546" y="197"/>
                      <a:pt x="517" y="322"/>
                      <a:pt x="500" y="447"/>
                    </a:cubicBezTo>
                    <a:cubicBezTo>
                      <a:pt x="0" y="1231"/>
                      <a:pt x="82" y="2353"/>
                      <a:pt x="537" y="3255"/>
                    </a:cubicBezTo>
                    <a:cubicBezTo>
                      <a:pt x="1419" y="3147"/>
                      <a:pt x="2285" y="2857"/>
                      <a:pt x="3075" y="2390"/>
                    </a:cubicBezTo>
                    <a:cubicBezTo>
                      <a:pt x="2857" y="2363"/>
                      <a:pt x="2644" y="2327"/>
                      <a:pt x="2433" y="2274"/>
                    </a:cubicBezTo>
                    <a:cubicBezTo>
                      <a:pt x="1277" y="1978"/>
                      <a:pt x="1132" y="1095"/>
                      <a:pt x="879" y="114"/>
                    </a:cubicBezTo>
                    <a:cubicBezTo>
                      <a:pt x="860" y="46"/>
                      <a:pt x="786" y="0"/>
                      <a:pt x="717" y="0"/>
                    </a:cubicBezTo>
                    <a:close/>
                  </a:path>
                </a:pathLst>
              </a:custGeom>
              <a:solidFill>
                <a:srgbClr val="92CD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8"/>
              <p:cNvSpPr/>
              <p:nvPr/>
            </p:nvSpPr>
            <p:spPr>
              <a:xfrm>
                <a:off x="4958475" y="4807575"/>
                <a:ext cx="58200" cy="45550"/>
              </a:xfrm>
              <a:custGeom>
                <a:avLst/>
                <a:gdLst/>
                <a:ahLst/>
                <a:cxnLst/>
                <a:rect l="l" t="t" r="r" b="b"/>
                <a:pathLst>
                  <a:path w="2328" h="1822" extrusionOk="0">
                    <a:moveTo>
                      <a:pt x="2065" y="1"/>
                    </a:moveTo>
                    <a:cubicBezTo>
                      <a:pt x="2064" y="1"/>
                      <a:pt x="2063" y="1"/>
                      <a:pt x="2061" y="1"/>
                    </a:cubicBezTo>
                    <a:cubicBezTo>
                      <a:pt x="1528" y="14"/>
                      <a:pt x="1307" y="537"/>
                      <a:pt x="869" y="768"/>
                    </a:cubicBezTo>
                    <a:cubicBezTo>
                      <a:pt x="564" y="926"/>
                      <a:pt x="109" y="1008"/>
                      <a:pt x="155" y="1420"/>
                    </a:cubicBezTo>
                    <a:cubicBezTo>
                      <a:pt x="105" y="1430"/>
                      <a:pt x="53" y="1440"/>
                      <a:pt x="0" y="1449"/>
                    </a:cubicBezTo>
                    <a:cubicBezTo>
                      <a:pt x="583" y="1657"/>
                      <a:pt x="1185" y="1782"/>
                      <a:pt x="1798" y="1821"/>
                    </a:cubicBezTo>
                    <a:cubicBezTo>
                      <a:pt x="2140" y="1463"/>
                      <a:pt x="2269" y="607"/>
                      <a:pt x="2312" y="261"/>
                    </a:cubicBezTo>
                    <a:cubicBezTo>
                      <a:pt x="2328" y="131"/>
                      <a:pt x="2190" y="1"/>
                      <a:pt x="2065" y="1"/>
                    </a:cubicBezTo>
                    <a:close/>
                  </a:path>
                </a:pathLst>
              </a:custGeom>
              <a:solidFill>
                <a:srgbClr val="5EB2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pic>
        <p:nvPicPr>
          <p:cNvPr id="3595" name="Google Shape;3595;p38"/>
          <p:cNvPicPr preferRelativeResize="0"/>
          <p:nvPr/>
        </p:nvPicPr>
        <p:blipFill>
          <a:blip r:embed="rId2">
            <a:alphaModFix amt="25000"/>
          </a:blip>
          <a:stretch>
            <a:fillRect/>
          </a:stretch>
        </p:blipFill>
        <p:spPr>
          <a:xfrm>
            <a:off x="0" y="1"/>
            <a:ext cx="12192000" cy="6910401"/>
          </a:xfrm>
          <a:prstGeom prst="rect">
            <a:avLst/>
          </a:prstGeom>
          <a:noFill/>
          <a:ln>
            <a:noFill/>
          </a:ln>
        </p:spPr>
      </p:pic>
    </p:spTree>
    <p:extLst>
      <p:ext uri="{BB962C8B-B14F-4D97-AF65-F5344CB8AC3E}">
        <p14:creationId xmlns:p14="http://schemas.microsoft.com/office/powerpoint/2010/main" val="184094922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5"/>
            <a:ext cx="12192000" cy="6857991"/>
          </a:xfrm>
          <a:prstGeom prst="rect">
            <a:avLst/>
          </a:prstGeom>
          <a:noFill/>
          <a:ln>
            <a:noFill/>
          </a:ln>
        </p:spPr>
      </p:pic>
      <p:pic>
        <p:nvPicPr>
          <p:cNvPr id="10" name="Google Shape;10;p2"/>
          <p:cNvPicPr preferRelativeResize="0"/>
          <p:nvPr/>
        </p:nvPicPr>
        <p:blipFill rotWithShape="1">
          <a:blip r:embed="rId3">
            <a:alphaModFix/>
          </a:blip>
          <a:srcRect l="41235" t="39703" r="40128" b="40808"/>
          <a:stretch/>
        </p:blipFill>
        <p:spPr>
          <a:xfrm rot="-972643">
            <a:off x="614467" y="624116"/>
            <a:ext cx="1277971" cy="1336501"/>
          </a:xfrm>
          <a:prstGeom prst="rect">
            <a:avLst/>
          </a:prstGeom>
          <a:noFill/>
          <a:ln>
            <a:noFill/>
          </a:ln>
        </p:spPr>
      </p:pic>
      <p:pic>
        <p:nvPicPr>
          <p:cNvPr id="11" name="Google Shape;11;p2"/>
          <p:cNvPicPr preferRelativeResize="0"/>
          <p:nvPr/>
        </p:nvPicPr>
        <p:blipFill rotWithShape="1">
          <a:blip r:embed="rId4">
            <a:alphaModFix/>
          </a:blip>
          <a:srcRect l="29181" t="30586" r="47028" b="29299"/>
          <a:stretch/>
        </p:blipFill>
        <p:spPr>
          <a:xfrm>
            <a:off x="10716701" y="2341701"/>
            <a:ext cx="1475300" cy="2487732"/>
          </a:xfrm>
          <a:prstGeom prst="rect">
            <a:avLst/>
          </a:prstGeom>
          <a:noFill/>
          <a:ln>
            <a:noFill/>
          </a:ln>
        </p:spPr>
      </p:pic>
      <p:pic>
        <p:nvPicPr>
          <p:cNvPr id="12" name="Google Shape;12;p2"/>
          <p:cNvPicPr preferRelativeResize="0"/>
          <p:nvPr/>
        </p:nvPicPr>
        <p:blipFill rotWithShape="1">
          <a:blip r:embed="rId5">
            <a:alphaModFix/>
          </a:blip>
          <a:srcRect l="9413" t="16223" r="9647" b="19927"/>
          <a:stretch/>
        </p:blipFill>
        <p:spPr>
          <a:xfrm>
            <a:off x="1900865" y="715051"/>
            <a:ext cx="777528" cy="613332"/>
          </a:xfrm>
          <a:prstGeom prst="rect">
            <a:avLst/>
          </a:prstGeom>
          <a:noFill/>
          <a:ln>
            <a:noFill/>
          </a:ln>
        </p:spPr>
      </p:pic>
      <p:pic>
        <p:nvPicPr>
          <p:cNvPr id="13" name="Google Shape;13;p2"/>
          <p:cNvPicPr preferRelativeResize="0"/>
          <p:nvPr/>
        </p:nvPicPr>
        <p:blipFill rotWithShape="1">
          <a:blip r:embed="rId6">
            <a:alphaModFix/>
          </a:blip>
          <a:srcRect l="29923" t="28781" r="30253" b="31104"/>
          <a:stretch/>
        </p:blipFill>
        <p:spPr>
          <a:xfrm>
            <a:off x="1409247" y="3190384"/>
            <a:ext cx="520968" cy="524800"/>
          </a:xfrm>
          <a:prstGeom prst="rect">
            <a:avLst/>
          </a:prstGeom>
          <a:noFill/>
          <a:ln>
            <a:noFill/>
          </a:ln>
        </p:spPr>
      </p:pic>
      <p:pic>
        <p:nvPicPr>
          <p:cNvPr id="14" name="Google Shape;14;p2"/>
          <p:cNvPicPr preferRelativeResize="0"/>
          <p:nvPr/>
        </p:nvPicPr>
        <p:blipFill rotWithShape="1">
          <a:blip r:embed="rId7">
            <a:alphaModFix/>
          </a:blip>
          <a:srcRect l="27630" t="22639" r="24836" b="44286"/>
          <a:stretch/>
        </p:blipFill>
        <p:spPr>
          <a:xfrm>
            <a:off x="8543633" y="5550467"/>
            <a:ext cx="1879168" cy="1307532"/>
          </a:xfrm>
          <a:prstGeom prst="rect">
            <a:avLst/>
          </a:prstGeom>
          <a:noFill/>
          <a:ln>
            <a:noFill/>
          </a:ln>
        </p:spPr>
      </p:pic>
      <p:pic>
        <p:nvPicPr>
          <p:cNvPr id="15" name="Google Shape;15;p2"/>
          <p:cNvPicPr preferRelativeResize="0"/>
          <p:nvPr/>
        </p:nvPicPr>
        <p:blipFill rotWithShape="1">
          <a:blip r:embed="rId4">
            <a:alphaModFix/>
          </a:blip>
          <a:srcRect l="29180" t="30586" r="28356" b="29299"/>
          <a:stretch/>
        </p:blipFill>
        <p:spPr>
          <a:xfrm>
            <a:off x="1450565" y="271167"/>
            <a:ext cx="378040" cy="357168"/>
          </a:xfrm>
          <a:prstGeom prst="rect">
            <a:avLst/>
          </a:prstGeom>
          <a:noFill/>
          <a:ln>
            <a:noFill/>
          </a:ln>
        </p:spPr>
      </p:pic>
      <p:pic>
        <p:nvPicPr>
          <p:cNvPr id="16" name="Google Shape;16;p2"/>
          <p:cNvPicPr preferRelativeResize="0"/>
          <p:nvPr/>
        </p:nvPicPr>
        <p:blipFill rotWithShape="1">
          <a:blip r:embed="rId7">
            <a:alphaModFix/>
          </a:blip>
          <a:srcRect l="27630" t="22638" r="24836" b="28017"/>
          <a:stretch/>
        </p:blipFill>
        <p:spPr>
          <a:xfrm>
            <a:off x="453300" y="472301"/>
            <a:ext cx="271968" cy="282300"/>
          </a:xfrm>
          <a:prstGeom prst="rect">
            <a:avLst/>
          </a:prstGeom>
          <a:noFill/>
          <a:ln>
            <a:noFill/>
          </a:ln>
        </p:spPr>
      </p:pic>
      <p:pic>
        <p:nvPicPr>
          <p:cNvPr id="17" name="Google Shape;17;p2"/>
          <p:cNvPicPr preferRelativeResize="0"/>
          <p:nvPr/>
        </p:nvPicPr>
        <p:blipFill rotWithShape="1">
          <a:blip r:embed="rId8">
            <a:alphaModFix/>
          </a:blip>
          <a:srcRect t="41584" r="73535" b="39605"/>
          <a:stretch/>
        </p:blipFill>
        <p:spPr>
          <a:xfrm rot="-298339">
            <a:off x="9972124" y="582984"/>
            <a:ext cx="2345515" cy="937765"/>
          </a:xfrm>
          <a:prstGeom prst="rect">
            <a:avLst/>
          </a:prstGeom>
          <a:noFill/>
          <a:ln>
            <a:noFill/>
          </a:ln>
        </p:spPr>
      </p:pic>
      <p:pic>
        <p:nvPicPr>
          <p:cNvPr id="18" name="Google Shape;18;p2"/>
          <p:cNvPicPr preferRelativeResize="0"/>
          <p:nvPr/>
        </p:nvPicPr>
        <p:blipFill rotWithShape="1">
          <a:blip r:embed="rId9">
            <a:alphaModFix/>
          </a:blip>
          <a:srcRect l="59399" t="33611" b="38788"/>
          <a:stretch/>
        </p:blipFill>
        <p:spPr>
          <a:xfrm flipH="1">
            <a:off x="-7" y="5099067"/>
            <a:ext cx="4600240" cy="1758933"/>
          </a:xfrm>
          <a:prstGeom prst="rect">
            <a:avLst/>
          </a:prstGeom>
          <a:noFill/>
          <a:ln>
            <a:noFill/>
          </a:ln>
        </p:spPr>
      </p:pic>
      <p:pic>
        <p:nvPicPr>
          <p:cNvPr id="19" name="Google Shape;19;p2"/>
          <p:cNvPicPr preferRelativeResize="0"/>
          <p:nvPr/>
        </p:nvPicPr>
        <p:blipFill rotWithShape="1">
          <a:blip r:embed="rId10">
            <a:alphaModFix/>
          </a:blip>
          <a:srcRect l="39564" t="39700" r="40237" b="40526"/>
          <a:stretch/>
        </p:blipFill>
        <p:spPr>
          <a:xfrm rot="1419874">
            <a:off x="11476109" y="5698688"/>
            <a:ext cx="929121" cy="909488"/>
          </a:xfrm>
          <a:prstGeom prst="rect">
            <a:avLst/>
          </a:prstGeom>
          <a:noFill/>
          <a:ln>
            <a:noFill/>
          </a:ln>
        </p:spPr>
      </p:pic>
      <p:pic>
        <p:nvPicPr>
          <p:cNvPr id="20" name="Google Shape;20;p2"/>
          <p:cNvPicPr preferRelativeResize="0"/>
          <p:nvPr/>
        </p:nvPicPr>
        <p:blipFill rotWithShape="1">
          <a:blip r:embed="rId11">
            <a:alphaModFix/>
          </a:blip>
          <a:srcRect l="28365" t="37101" r="29536" b="31349"/>
          <a:stretch/>
        </p:blipFill>
        <p:spPr>
          <a:xfrm rot="-5400000">
            <a:off x="-75551" y="1299385"/>
            <a:ext cx="512532" cy="384100"/>
          </a:xfrm>
          <a:prstGeom prst="rect">
            <a:avLst/>
          </a:prstGeom>
          <a:noFill/>
          <a:ln>
            <a:noFill/>
          </a:ln>
        </p:spPr>
      </p:pic>
      <p:pic>
        <p:nvPicPr>
          <p:cNvPr id="21" name="Google Shape;21;p2"/>
          <p:cNvPicPr preferRelativeResize="0"/>
          <p:nvPr/>
        </p:nvPicPr>
        <p:blipFill rotWithShape="1">
          <a:blip r:embed="rId6">
            <a:alphaModFix/>
          </a:blip>
          <a:srcRect l="29923" t="53634" r="30253" b="31104"/>
          <a:stretch/>
        </p:blipFill>
        <p:spPr>
          <a:xfrm>
            <a:off x="7043867" y="1"/>
            <a:ext cx="1600300" cy="613300"/>
          </a:xfrm>
          <a:prstGeom prst="rect">
            <a:avLst/>
          </a:prstGeom>
          <a:noFill/>
          <a:ln>
            <a:noFill/>
          </a:ln>
        </p:spPr>
      </p:pic>
      <p:sp>
        <p:nvSpPr>
          <p:cNvPr id="22" name="Google Shape;22;p2"/>
          <p:cNvSpPr txBox="1">
            <a:spLocks noGrp="1"/>
          </p:cNvSpPr>
          <p:nvPr>
            <p:ph type="ctrTitle"/>
          </p:nvPr>
        </p:nvSpPr>
        <p:spPr>
          <a:xfrm>
            <a:off x="3180800" y="1823833"/>
            <a:ext cx="5830400" cy="2848800"/>
          </a:xfrm>
          <a:prstGeom prst="rect">
            <a:avLst/>
          </a:prstGeom>
          <a:noFill/>
        </p:spPr>
        <p:txBody>
          <a:bodyPr spcFirstLastPara="1" wrap="square" lIns="91425" tIns="91425" rIns="91425" bIns="91425" anchor="ctr" anchorCtr="0">
            <a:noAutofit/>
          </a:bodyPr>
          <a:lstStyle>
            <a:lvl1pPr lvl="0" rtl="0">
              <a:lnSpc>
                <a:spcPct val="90000"/>
              </a:lnSpc>
              <a:spcBef>
                <a:spcPts val="0"/>
              </a:spcBef>
              <a:spcAft>
                <a:spcPts val="0"/>
              </a:spcAft>
              <a:buSzPts val="7800"/>
              <a:buNone/>
              <a:defRPr sz="10400"/>
            </a:lvl1pPr>
            <a:lvl2pPr lvl="1" algn="ctr" rtl="0">
              <a:lnSpc>
                <a:spcPct val="90000"/>
              </a:lnSpc>
              <a:spcBef>
                <a:spcPts val="0"/>
              </a:spcBef>
              <a:spcAft>
                <a:spcPts val="0"/>
              </a:spcAft>
              <a:buSzPts val="7800"/>
              <a:buNone/>
              <a:defRPr sz="10400"/>
            </a:lvl2pPr>
            <a:lvl3pPr lvl="2" algn="ctr" rtl="0">
              <a:lnSpc>
                <a:spcPct val="90000"/>
              </a:lnSpc>
              <a:spcBef>
                <a:spcPts val="0"/>
              </a:spcBef>
              <a:spcAft>
                <a:spcPts val="0"/>
              </a:spcAft>
              <a:buSzPts val="7800"/>
              <a:buNone/>
              <a:defRPr sz="10400"/>
            </a:lvl3pPr>
            <a:lvl4pPr lvl="3" algn="ctr" rtl="0">
              <a:lnSpc>
                <a:spcPct val="90000"/>
              </a:lnSpc>
              <a:spcBef>
                <a:spcPts val="0"/>
              </a:spcBef>
              <a:spcAft>
                <a:spcPts val="0"/>
              </a:spcAft>
              <a:buSzPts val="7800"/>
              <a:buNone/>
              <a:defRPr sz="10400"/>
            </a:lvl4pPr>
            <a:lvl5pPr lvl="4" algn="ctr" rtl="0">
              <a:lnSpc>
                <a:spcPct val="90000"/>
              </a:lnSpc>
              <a:spcBef>
                <a:spcPts val="0"/>
              </a:spcBef>
              <a:spcAft>
                <a:spcPts val="0"/>
              </a:spcAft>
              <a:buSzPts val="7800"/>
              <a:buNone/>
              <a:defRPr sz="10400"/>
            </a:lvl5pPr>
            <a:lvl6pPr lvl="5" algn="ctr" rtl="0">
              <a:lnSpc>
                <a:spcPct val="90000"/>
              </a:lnSpc>
              <a:spcBef>
                <a:spcPts val="0"/>
              </a:spcBef>
              <a:spcAft>
                <a:spcPts val="0"/>
              </a:spcAft>
              <a:buSzPts val="7800"/>
              <a:buNone/>
              <a:defRPr sz="10400"/>
            </a:lvl6pPr>
            <a:lvl7pPr lvl="6" algn="ctr" rtl="0">
              <a:lnSpc>
                <a:spcPct val="90000"/>
              </a:lnSpc>
              <a:spcBef>
                <a:spcPts val="0"/>
              </a:spcBef>
              <a:spcAft>
                <a:spcPts val="0"/>
              </a:spcAft>
              <a:buSzPts val="7800"/>
              <a:buNone/>
              <a:defRPr sz="10400"/>
            </a:lvl7pPr>
            <a:lvl8pPr lvl="7" algn="ctr" rtl="0">
              <a:lnSpc>
                <a:spcPct val="90000"/>
              </a:lnSpc>
              <a:spcBef>
                <a:spcPts val="0"/>
              </a:spcBef>
              <a:spcAft>
                <a:spcPts val="0"/>
              </a:spcAft>
              <a:buSzPts val="7800"/>
              <a:buNone/>
              <a:defRPr sz="10400"/>
            </a:lvl8pPr>
            <a:lvl9pPr lvl="8" algn="ctr" rtl="0">
              <a:lnSpc>
                <a:spcPct val="90000"/>
              </a:lnSpc>
              <a:spcBef>
                <a:spcPts val="0"/>
              </a:spcBef>
              <a:spcAft>
                <a:spcPts val="0"/>
              </a:spcAft>
              <a:buSzPts val="7800"/>
              <a:buNone/>
              <a:defRPr sz="10400"/>
            </a:lvl9pPr>
          </a:lstStyle>
          <a:p>
            <a:endParaRPr/>
          </a:p>
        </p:txBody>
      </p:sp>
      <p:sp>
        <p:nvSpPr>
          <p:cNvPr id="23" name="Google Shape;23;p2"/>
          <p:cNvSpPr txBox="1">
            <a:spLocks noGrp="1"/>
          </p:cNvSpPr>
          <p:nvPr>
            <p:ph type="subTitle" idx="1"/>
          </p:nvPr>
        </p:nvSpPr>
        <p:spPr>
          <a:xfrm>
            <a:off x="3180800" y="4732767"/>
            <a:ext cx="5830400" cy="6296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687014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4"/>
        <p:cNvGrpSpPr/>
        <p:nvPr/>
      </p:nvGrpSpPr>
      <p:grpSpPr>
        <a:xfrm>
          <a:off x="0" y="0"/>
          <a:ext cx="0" cy="0"/>
          <a:chOff x="0" y="0"/>
          <a:chExt cx="0" cy="0"/>
        </a:xfrm>
      </p:grpSpPr>
      <p:pic>
        <p:nvPicPr>
          <p:cNvPr id="25" name="Google Shape;25;p3"/>
          <p:cNvPicPr preferRelativeResize="0"/>
          <p:nvPr/>
        </p:nvPicPr>
        <p:blipFill>
          <a:blip r:embed="rId2">
            <a:alphaModFix/>
          </a:blip>
          <a:stretch>
            <a:fillRect/>
          </a:stretch>
        </p:blipFill>
        <p:spPr>
          <a:xfrm>
            <a:off x="0" y="1"/>
            <a:ext cx="12192000" cy="6858009"/>
          </a:xfrm>
          <a:prstGeom prst="rect">
            <a:avLst/>
          </a:prstGeom>
          <a:noFill/>
          <a:ln>
            <a:noFill/>
          </a:ln>
        </p:spPr>
      </p:pic>
      <p:sp>
        <p:nvSpPr>
          <p:cNvPr id="26" name="Google Shape;26;p3"/>
          <p:cNvSpPr txBox="1">
            <a:spLocks noGrp="1"/>
          </p:cNvSpPr>
          <p:nvPr>
            <p:ph type="title"/>
          </p:nvPr>
        </p:nvSpPr>
        <p:spPr>
          <a:xfrm>
            <a:off x="5614700" y="2186609"/>
            <a:ext cx="4273600" cy="1989200"/>
          </a:xfrm>
          <a:prstGeom prst="rect">
            <a:avLst/>
          </a:prstGeom>
        </p:spPr>
        <p:txBody>
          <a:bodyPr spcFirstLastPara="1" wrap="square" lIns="91425" tIns="91425" rIns="91425" bIns="91425" anchor="ctr" anchorCtr="0">
            <a:noAutofit/>
          </a:bodyPr>
          <a:lstStyle>
            <a:lvl1pPr lvl="0" algn="l" rtl="0">
              <a:lnSpc>
                <a:spcPct val="90000"/>
              </a:lnSpc>
              <a:spcBef>
                <a:spcPts val="0"/>
              </a:spcBef>
              <a:spcAft>
                <a:spcPts val="0"/>
              </a:spcAft>
              <a:buSzPts val="5400"/>
              <a:buFont typeface="Oswald SemiBold"/>
              <a:buNone/>
              <a:defRPr sz="7200">
                <a:latin typeface="Oswald SemiBold"/>
                <a:ea typeface="Oswald SemiBold"/>
                <a:cs typeface="Oswald SemiBold"/>
                <a:sym typeface="Oswald SemiBold"/>
              </a:defRPr>
            </a:lvl1pPr>
            <a:lvl2pPr lvl="1" algn="l" rtl="0">
              <a:spcBef>
                <a:spcPts val="0"/>
              </a:spcBef>
              <a:spcAft>
                <a:spcPts val="0"/>
              </a:spcAft>
              <a:buSzPts val="6000"/>
              <a:buFont typeface="Oswald SemiBold"/>
              <a:buNone/>
              <a:defRPr sz="8000">
                <a:latin typeface="Oswald SemiBold"/>
                <a:ea typeface="Oswald SemiBold"/>
                <a:cs typeface="Oswald SemiBold"/>
                <a:sym typeface="Oswald SemiBold"/>
              </a:defRPr>
            </a:lvl2pPr>
            <a:lvl3pPr lvl="2" algn="l" rtl="0">
              <a:spcBef>
                <a:spcPts val="0"/>
              </a:spcBef>
              <a:spcAft>
                <a:spcPts val="0"/>
              </a:spcAft>
              <a:buSzPts val="6000"/>
              <a:buFont typeface="Oswald SemiBold"/>
              <a:buNone/>
              <a:defRPr sz="8000">
                <a:latin typeface="Oswald SemiBold"/>
                <a:ea typeface="Oswald SemiBold"/>
                <a:cs typeface="Oswald SemiBold"/>
                <a:sym typeface="Oswald SemiBold"/>
              </a:defRPr>
            </a:lvl3pPr>
            <a:lvl4pPr lvl="3" algn="l" rtl="0">
              <a:spcBef>
                <a:spcPts val="0"/>
              </a:spcBef>
              <a:spcAft>
                <a:spcPts val="0"/>
              </a:spcAft>
              <a:buSzPts val="6000"/>
              <a:buFont typeface="Oswald SemiBold"/>
              <a:buNone/>
              <a:defRPr sz="8000">
                <a:latin typeface="Oswald SemiBold"/>
                <a:ea typeface="Oswald SemiBold"/>
                <a:cs typeface="Oswald SemiBold"/>
                <a:sym typeface="Oswald SemiBold"/>
              </a:defRPr>
            </a:lvl4pPr>
            <a:lvl5pPr lvl="4" algn="l" rtl="0">
              <a:spcBef>
                <a:spcPts val="0"/>
              </a:spcBef>
              <a:spcAft>
                <a:spcPts val="0"/>
              </a:spcAft>
              <a:buSzPts val="6000"/>
              <a:buFont typeface="Oswald SemiBold"/>
              <a:buNone/>
              <a:defRPr sz="8000">
                <a:latin typeface="Oswald SemiBold"/>
                <a:ea typeface="Oswald SemiBold"/>
                <a:cs typeface="Oswald SemiBold"/>
                <a:sym typeface="Oswald SemiBold"/>
              </a:defRPr>
            </a:lvl5pPr>
            <a:lvl6pPr lvl="5" algn="l" rtl="0">
              <a:spcBef>
                <a:spcPts val="0"/>
              </a:spcBef>
              <a:spcAft>
                <a:spcPts val="0"/>
              </a:spcAft>
              <a:buSzPts val="6000"/>
              <a:buFont typeface="Oswald SemiBold"/>
              <a:buNone/>
              <a:defRPr sz="8000">
                <a:latin typeface="Oswald SemiBold"/>
                <a:ea typeface="Oswald SemiBold"/>
                <a:cs typeface="Oswald SemiBold"/>
                <a:sym typeface="Oswald SemiBold"/>
              </a:defRPr>
            </a:lvl6pPr>
            <a:lvl7pPr lvl="6" algn="l" rtl="0">
              <a:spcBef>
                <a:spcPts val="0"/>
              </a:spcBef>
              <a:spcAft>
                <a:spcPts val="0"/>
              </a:spcAft>
              <a:buSzPts val="6000"/>
              <a:buFont typeface="Oswald SemiBold"/>
              <a:buNone/>
              <a:defRPr sz="8000">
                <a:latin typeface="Oswald SemiBold"/>
                <a:ea typeface="Oswald SemiBold"/>
                <a:cs typeface="Oswald SemiBold"/>
                <a:sym typeface="Oswald SemiBold"/>
              </a:defRPr>
            </a:lvl7pPr>
            <a:lvl8pPr lvl="7" algn="l" rtl="0">
              <a:spcBef>
                <a:spcPts val="0"/>
              </a:spcBef>
              <a:spcAft>
                <a:spcPts val="0"/>
              </a:spcAft>
              <a:buSzPts val="6000"/>
              <a:buFont typeface="Oswald SemiBold"/>
              <a:buNone/>
              <a:defRPr sz="8000">
                <a:latin typeface="Oswald SemiBold"/>
                <a:ea typeface="Oswald SemiBold"/>
                <a:cs typeface="Oswald SemiBold"/>
                <a:sym typeface="Oswald SemiBold"/>
              </a:defRPr>
            </a:lvl8pPr>
            <a:lvl9pPr lvl="8" algn="l" rtl="0">
              <a:spcBef>
                <a:spcPts val="0"/>
              </a:spcBef>
              <a:spcAft>
                <a:spcPts val="0"/>
              </a:spcAft>
              <a:buSzPts val="6000"/>
              <a:buFont typeface="Oswald SemiBold"/>
              <a:buNone/>
              <a:defRPr sz="8000">
                <a:latin typeface="Oswald SemiBold"/>
                <a:ea typeface="Oswald SemiBold"/>
                <a:cs typeface="Oswald SemiBold"/>
                <a:sym typeface="Oswald SemiBold"/>
              </a:defRPr>
            </a:lvl9pPr>
          </a:lstStyle>
          <a:p>
            <a:endParaRPr/>
          </a:p>
        </p:txBody>
      </p:sp>
      <p:sp>
        <p:nvSpPr>
          <p:cNvPr id="27" name="Google Shape;27;p3"/>
          <p:cNvSpPr txBox="1">
            <a:spLocks noGrp="1"/>
          </p:cNvSpPr>
          <p:nvPr>
            <p:ph type="subTitle" idx="1"/>
          </p:nvPr>
        </p:nvSpPr>
        <p:spPr>
          <a:xfrm>
            <a:off x="5614700" y="4069616"/>
            <a:ext cx="4273600" cy="9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Font typeface="Nunito SemiBold"/>
              <a:buNone/>
              <a:defRPr sz="2133">
                <a:solidFill>
                  <a:schemeClr val="lt1"/>
                </a:solidFill>
              </a:defRPr>
            </a:lvl1pPr>
            <a:lvl2pPr lvl="1"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2pPr>
            <a:lvl3pPr lvl="2"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3pPr>
            <a:lvl4pPr lvl="3"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4pPr>
            <a:lvl5pPr lvl="4"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5pPr>
            <a:lvl6pPr lvl="5"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6pPr>
            <a:lvl7pPr lvl="6"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7pPr>
            <a:lvl8pPr lvl="7"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8pPr>
            <a:lvl9pPr lvl="8"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9pPr>
          </a:lstStyle>
          <a:p>
            <a:endParaRPr/>
          </a:p>
        </p:txBody>
      </p:sp>
      <p:sp>
        <p:nvSpPr>
          <p:cNvPr id="28" name="Google Shape;28;p3"/>
          <p:cNvSpPr txBox="1">
            <a:spLocks noGrp="1"/>
          </p:cNvSpPr>
          <p:nvPr>
            <p:ph type="title" idx="2" hasCustomPrompt="1"/>
          </p:nvPr>
        </p:nvSpPr>
        <p:spPr>
          <a:xfrm>
            <a:off x="1748300" y="1876867"/>
            <a:ext cx="3696400" cy="3537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1pPr>
            <a:lvl2pPr lvl="1" algn="ct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2pPr>
            <a:lvl3pPr lvl="2" algn="ct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3pPr>
            <a:lvl4pPr lvl="3" algn="ct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4pPr>
            <a:lvl5pPr lvl="4" algn="ct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5pPr>
            <a:lvl6pPr lvl="5" algn="ct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6pPr>
            <a:lvl7pPr lvl="6" algn="ct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7pPr>
            <a:lvl8pPr lvl="7" algn="ct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8pPr>
            <a:lvl9pPr lvl="8" algn="ctr" rtl="0">
              <a:spcBef>
                <a:spcPts val="0"/>
              </a:spcBef>
              <a:spcAft>
                <a:spcPts val="0"/>
              </a:spcAft>
              <a:buClr>
                <a:schemeClr val="lt1"/>
              </a:buClr>
              <a:buSzPts val="18000"/>
              <a:buFont typeface="Oswald SemiBold"/>
              <a:buNone/>
              <a:defRPr sz="23999">
                <a:solidFill>
                  <a:schemeClr val="lt1"/>
                </a:solidFill>
                <a:latin typeface="Oswald SemiBold"/>
                <a:ea typeface="Oswald SemiBold"/>
                <a:cs typeface="Oswald SemiBold"/>
                <a:sym typeface="Oswald SemiBold"/>
              </a:defRPr>
            </a:lvl9pPr>
          </a:lstStyle>
          <a:p>
            <a:r>
              <a:t>xx%</a:t>
            </a:r>
          </a:p>
        </p:txBody>
      </p:sp>
    </p:spTree>
    <p:extLst>
      <p:ext uri="{BB962C8B-B14F-4D97-AF65-F5344CB8AC3E}">
        <p14:creationId xmlns:p14="http://schemas.microsoft.com/office/powerpoint/2010/main" val="40727843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blip>
          <a:stretch>
            <a:fillRect/>
          </a:stretch>
        </p:blipFill>
        <p:spPr>
          <a:xfrm>
            <a:off x="0" y="1"/>
            <a:ext cx="12192000" cy="6858009"/>
          </a:xfrm>
          <a:prstGeom prst="rect">
            <a:avLst/>
          </a:prstGeom>
          <a:noFill/>
          <a:ln>
            <a:noFill/>
          </a:ln>
        </p:spPr>
      </p:pic>
      <p:sp>
        <p:nvSpPr>
          <p:cNvPr id="31" name="Google Shape;31;p4"/>
          <p:cNvSpPr txBox="1">
            <a:spLocks noGrp="1"/>
          </p:cNvSpPr>
          <p:nvPr>
            <p:ph type="body" idx="1"/>
          </p:nvPr>
        </p:nvSpPr>
        <p:spPr>
          <a:xfrm>
            <a:off x="960200" y="1712533"/>
            <a:ext cx="10272000" cy="4588000"/>
          </a:xfrm>
          <a:prstGeom prst="rect">
            <a:avLst/>
          </a:prstGeom>
        </p:spPr>
        <p:txBody>
          <a:bodyPr spcFirstLastPara="1" wrap="square" lIns="91425" tIns="91425" rIns="91425" bIns="91425" anchor="t" anchorCtr="0">
            <a:noAutofit/>
          </a:bodyPr>
          <a:lstStyle>
            <a:lvl1pPr marL="609585" lvl="0" indent="-406390">
              <a:lnSpc>
                <a:spcPct val="100000"/>
              </a:lnSpc>
              <a:spcBef>
                <a:spcPts val="0"/>
              </a:spcBef>
              <a:spcAft>
                <a:spcPts val="0"/>
              </a:spcAft>
              <a:buSzPts val="1200"/>
              <a:buChar char="●"/>
              <a:defRPr sz="1600"/>
            </a:lvl1pPr>
            <a:lvl2pPr marL="1219170" lvl="1" indent="-406390">
              <a:lnSpc>
                <a:spcPct val="100000"/>
              </a:lnSpc>
              <a:spcBef>
                <a:spcPts val="2133"/>
              </a:spcBef>
              <a:spcAft>
                <a:spcPts val="0"/>
              </a:spcAft>
              <a:buSzPts val="1200"/>
              <a:buChar char="○"/>
              <a:defRPr sz="1600"/>
            </a:lvl2pPr>
            <a:lvl3pPr marL="1828754" lvl="2" indent="-406390">
              <a:lnSpc>
                <a:spcPct val="100000"/>
              </a:lnSpc>
              <a:spcBef>
                <a:spcPts val="2133"/>
              </a:spcBef>
              <a:spcAft>
                <a:spcPts val="0"/>
              </a:spcAft>
              <a:buSzPts val="1200"/>
              <a:buChar char="■"/>
              <a:defRPr sz="1600"/>
            </a:lvl3pPr>
            <a:lvl4pPr marL="2438339" lvl="3" indent="-406390">
              <a:lnSpc>
                <a:spcPct val="100000"/>
              </a:lnSpc>
              <a:spcBef>
                <a:spcPts val="2133"/>
              </a:spcBef>
              <a:spcAft>
                <a:spcPts val="0"/>
              </a:spcAft>
              <a:buSzPts val="1200"/>
              <a:buChar char="●"/>
              <a:defRPr sz="1600"/>
            </a:lvl4pPr>
            <a:lvl5pPr marL="3047924" lvl="4" indent="-406390">
              <a:lnSpc>
                <a:spcPct val="100000"/>
              </a:lnSpc>
              <a:spcBef>
                <a:spcPts val="2133"/>
              </a:spcBef>
              <a:spcAft>
                <a:spcPts val="0"/>
              </a:spcAft>
              <a:buSzPts val="1200"/>
              <a:buChar char="○"/>
              <a:defRPr sz="1600"/>
            </a:lvl5pPr>
            <a:lvl6pPr marL="3657509" lvl="5" indent="-406390">
              <a:lnSpc>
                <a:spcPct val="100000"/>
              </a:lnSpc>
              <a:spcBef>
                <a:spcPts val="2133"/>
              </a:spcBef>
              <a:spcAft>
                <a:spcPts val="0"/>
              </a:spcAft>
              <a:buSzPts val="1200"/>
              <a:buChar char="■"/>
              <a:defRPr sz="1600"/>
            </a:lvl6pPr>
            <a:lvl7pPr marL="4267093" lvl="6" indent="-406390">
              <a:lnSpc>
                <a:spcPct val="100000"/>
              </a:lnSpc>
              <a:spcBef>
                <a:spcPts val="2133"/>
              </a:spcBef>
              <a:spcAft>
                <a:spcPts val="0"/>
              </a:spcAft>
              <a:buSzPts val="1200"/>
              <a:buChar char="●"/>
              <a:defRPr sz="1600"/>
            </a:lvl7pPr>
            <a:lvl8pPr marL="4876678" lvl="7" indent="-406390">
              <a:lnSpc>
                <a:spcPct val="100000"/>
              </a:lnSpc>
              <a:spcBef>
                <a:spcPts val="2133"/>
              </a:spcBef>
              <a:spcAft>
                <a:spcPts val="0"/>
              </a:spcAft>
              <a:buSzPts val="1200"/>
              <a:buChar char="○"/>
              <a:defRPr sz="1600"/>
            </a:lvl8pPr>
            <a:lvl9pPr marL="5486263" lvl="8" indent="-406390">
              <a:lnSpc>
                <a:spcPct val="100000"/>
              </a:lnSpc>
              <a:spcBef>
                <a:spcPts val="2133"/>
              </a:spcBef>
              <a:spcAft>
                <a:spcPts val="2133"/>
              </a:spcAft>
              <a:buSzPts val="1200"/>
              <a:buChar char="■"/>
              <a:defRPr sz="1600"/>
            </a:lvl9pPr>
          </a:lstStyle>
          <a:p>
            <a:endParaRPr/>
          </a:p>
        </p:txBody>
      </p:sp>
      <p:sp>
        <p:nvSpPr>
          <p:cNvPr id="32" name="Google Shape;32;p4"/>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30285491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pic>
        <p:nvPicPr>
          <p:cNvPr id="34" name="Google Shape;34;p5"/>
          <p:cNvPicPr preferRelativeResize="0"/>
          <p:nvPr/>
        </p:nvPicPr>
        <p:blipFill>
          <a:blip r:embed="rId2">
            <a:alphaModFix/>
          </a:blip>
          <a:stretch>
            <a:fillRect/>
          </a:stretch>
        </p:blipFill>
        <p:spPr>
          <a:xfrm>
            <a:off x="0" y="1"/>
            <a:ext cx="12192000" cy="6858009"/>
          </a:xfrm>
          <a:prstGeom prst="rect">
            <a:avLst/>
          </a:prstGeom>
          <a:noFill/>
          <a:ln>
            <a:noFill/>
          </a:ln>
        </p:spPr>
      </p:pic>
      <p:pic>
        <p:nvPicPr>
          <p:cNvPr id="35" name="Google Shape;35;p5"/>
          <p:cNvPicPr preferRelativeResize="0"/>
          <p:nvPr/>
        </p:nvPicPr>
        <p:blipFill rotWithShape="1">
          <a:blip r:embed="rId3">
            <a:alphaModFix/>
          </a:blip>
          <a:srcRect l="-23017" t="-6629" r="35764" b="-7084"/>
          <a:stretch/>
        </p:blipFill>
        <p:spPr>
          <a:xfrm>
            <a:off x="10854134" y="4666134"/>
            <a:ext cx="1337868" cy="1743732"/>
          </a:xfrm>
          <a:prstGeom prst="rect">
            <a:avLst/>
          </a:prstGeom>
          <a:noFill/>
          <a:ln>
            <a:noFill/>
          </a:ln>
        </p:spPr>
      </p:pic>
      <p:pic>
        <p:nvPicPr>
          <p:cNvPr id="36" name="Google Shape;36;p5"/>
          <p:cNvPicPr preferRelativeResize="0"/>
          <p:nvPr/>
        </p:nvPicPr>
        <p:blipFill rotWithShape="1">
          <a:blip r:embed="rId4">
            <a:alphaModFix/>
          </a:blip>
          <a:srcRect l="39564" t="45574" r="40236" b="40527"/>
          <a:stretch/>
        </p:blipFill>
        <p:spPr>
          <a:xfrm>
            <a:off x="316067" y="0"/>
            <a:ext cx="1032000" cy="710032"/>
          </a:xfrm>
          <a:prstGeom prst="rect">
            <a:avLst/>
          </a:prstGeom>
          <a:noFill/>
          <a:ln>
            <a:noFill/>
          </a:ln>
        </p:spPr>
      </p:pic>
      <p:pic>
        <p:nvPicPr>
          <p:cNvPr id="37" name="Google Shape;37;p5"/>
          <p:cNvPicPr preferRelativeResize="0"/>
          <p:nvPr/>
        </p:nvPicPr>
        <p:blipFill rotWithShape="1">
          <a:blip r:embed="rId5">
            <a:alphaModFix/>
          </a:blip>
          <a:srcRect l="27028" t="30941" r="26176" b="29940"/>
          <a:stretch/>
        </p:blipFill>
        <p:spPr>
          <a:xfrm>
            <a:off x="2295967" y="5734967"/>
            <a:ext cx="600532" cy="502000"/>
          </a:xfrm>
          <a:prstGeom prst="rect">
            <a:avLst/>
          </a:prstGeom>
          <a:noFill/>
          <a:ln>
            <a:noFill/>
          </a:ln>
        </p:spPr>
      </p:pic>
      <p:sp>
        <p:nvSpPr>
          <p:cNvPr id="38" name="Google Shape;38;p5"/>
          <p:cNvSpPr txBox="1">
            <a:spLocks noGrp="1"/>
          </p:cNvSpPr>
          <p:nvPr>
            <p:ph type="subTitle" idx="1"/>
          </p:nvPr>
        </p:nvSpPr>
        <p:spPr>
          <a:xfrm>
            <a:off x="2383932" y="2769000"/>
            <a:ext cx="3415600" cy="6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1pPr>
            <a:lvl2pPr lvl="1"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2pPr>
            <a:lvl3pPr lvl="2"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3pPr>
            <a:lvl4pPr lvl="3"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4pPr>
            <a:lvl5pPr lvl="4"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5pPr>
            <a:lvl6pPr lvl="5"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6pPr>
            <a:lvl7pPr lvl="6"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7pPr>
            <a:lvl8pPr lvl="7"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8pPr>
            <a:lvl9pPr lvl="8"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9pPr>
          </a:lstStyle>
          <a:p>
            <a:endParaRPr/>
          </a:p>
        </p:txBody>
      </p:sp>
      <p:sp>
        <p:nvSpPr>
          <p:cNvPr id="39" name="Google Shape;39;p5"/>
          <p:cNvSpPr txBox="1">
            <a:spLocks noGrp="1"/>
          </p:cNvSpPr>
          <p:nvPr>
            <p:ph type="subTitle" idx="2"/>
          </p:nvPr>
        </p:nvSpPr>
        <p:spPr>
          <a:xfrm>
            <a:off x="6392468" y="2769000"/>
            <a:ext cx="3415600" cy="6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1pPr>
            <a:lvl2pPr lvl="1"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2pPr>
            <a:lvl3pPr lvl="2"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3pPr>
            <a:lvl4pPr lvl="3"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4pPr>
            <a:lvl5pPr lvl="4"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5pPr>
            <a:lvl6pPr lvl="5"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6pPr>
            <a:lvl7pPr lvl="6"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7pPr>
            <a:lvl8pPr lvl="7"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8pPr>
            <a:lvl9pPr lvl="8"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9pPr>
          </a:lstStyle>
          <a:p>
            <a:endParaRPr/>
          </a:p>
        </p:txBody>
      </p:sp>
      <p:sp>
        <p:nvSpPr>
          <p:cNvPr id="40" name="Google Shape;40;p5"/>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41" name="Google Shape;41;p5"/>
          <p:cNvSpPr txBox="1">
            <a:spLocks noGrp="1"/>
          </p:cNvSpPr>
          <p:nvPr>
            <p:ph type="subTitle" idx="3"/>
          </p:nvPr>
        </p:nvSpPr>
        <p:spPr>
          <a:xfrm>
            <a:off x="2383932" y="3326267"/>
            <a:ext cx="3415600" cy="15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42" name="Google Shape;42;p5"/>
          <p:cNvSpPr txBox="1">
            <a:spLocks noGrp="1"/>
          </p:cNvSpPr>
          <p:nvPr>
            <p:ph type="subTitle" idx="4"/>
          </p:nvPr>
        </p:nvSpPr>
        <p:spPr>
          <a:xfrm>
            <a:off x="6392467" y="3326267"/>
            <a:ext cx="3415600" cy="15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2380209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3"/>
        <p:cNvGrpSpPr/>
        <p:nvPr/>
      </p:nvGrpSpPr>
      <p:grpSpPr>
        <a:xfrm>
          <a:off x="0" y="0"/>
          <a:ext cx="0" cy="0"/>
          <a:chOff x="0" y="0"/>
          <a:chExt cx="0" cy="0"/>
        </a:xfrm>
      </p:grpSpPr>
      <p:pic>
        <p:nvPicPr>
          <p:cNvPr id="44" name="Google Shape;44;p6"/>
          <p:cNvPicPr preferRelativeResize="0"/>
          <p:nvPr/>
        </p:nvPicPr>
        <p:blipFill>
          <a:blip r:embed="rId2">
            <a:alphaModFix/>
          </a:blip>
          <a:stretch>
            <a:fillRect/>
          </a:stretch>
        </p:blipFill>
        <p:spPr>
          <a:xfrm>
            <a:off x="0" y="1"/>
            <a:ext cx="12192000" cy="6858009"/>
          </a:xfrm>
          <a:prstGeom prst="rect">
            <a:avLst/>
          </a:prstGeom>
          <a:noFill/>
          <a:ln>
            <a:noFill/>
          </a:ln>
        </p:spPr>
      </p:pic>
      <p:sp>
        <p:nvSpPr>
          <p:cNvPr id="45" name="Google Shape;45;p6"/>
          <p:cNvSpPr txBox="1">
            <a:spLocks noGrp="1"/>
          </p:cNvSpPr>
          <p:nvPr>
            <p:ph type="title"/>
          </p:nvPr>
        </p:nvSpPr>
        <p:spPr>
          <a:xfrm>
            <a:off x="960000" y="594400"/>
            <a:ext cx="6060800" cy="76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l" rtl="0">
              <a:spcBef>
                <a:spcPts val="0"/>
              </a:spcBef>
              <a:spcAft>
                <a:spcPts val="0"/>
              </a:spcAft>
              <a:buSzPts val="3000"/>
              <a:buFont typeface="Palanquin Dark"/>
              <a:buNone/>
              <a:defRPr>
                <a:latin typeface="Palanquin Dark"/>
                <a:ea typeface="Palanquin Dark"/>
                <a:cs typeface="Palanquin Dark"/>
                <a:sym typeface="Palanquin Dark"/>
              </a:defRPr>
            </a:lvl2pPr>
            <a:lvl3pPr lvl="2" algn="l" rtl="0">
              <a:spcBef>
                <a:spcPts val="0"/>
              </a:spcBef>
              <a:spcAft>
                <a:spcPts val="0"/>
              </a:spcAft>
              <a:buSzPts val="3000"/>
              <a:buFont typeface="Palanquin Dark"/>
              <a:buNone/>
              <a:defRPr>
                <a:latin typeface="Palanquin Dark"/>
                <a:ea typeface="Palanquin Dark"/>
                <a:cs typeface="Palanquin Dark"/>
                <a:sym typeface="Palanquin Dark"/>
              </a:defRPr>
            </a:lvl3pPr>
            <a:lvl4pPr lvl="3" algn="l" rtl="0">
              <a:spcBef>
                <a:spcPts val="0"/>
              </a:spcBef>
              <a:spcAft>
                <a:spcPts val="0"/>
              </a:spcAft>
              <a:buSzPts val="3000"/>
              <a:buFont typeface="Palanquin Dark"/>
              <a:buNone/>
              <a:defRPr>
                <a:latin typeface="Palanquin Dark"/>
                <a:ea typeface="Palanquin Dark"/>
                <a:cs typeface="Palanquin Dark"/>
                <a:sym typeface="Palanquin Dark"/>
              </a:defRPr>
            </a:lvl4pPr>
            <a:lvl5pPr lvl="4" algn="l" rtl="0">
              <a:spcBef>
                <a:spcPts val="0"/>
              </a:spcBef>
              <a:spcAft>
                <a:spcPts val="0"/>
              </a:spcAft>
              <a:buSzPts val="3000"/>
              <a:buFont typeface="Palanquin Dark"/>
              <a:buNone/>
              <a:defRPr>
                <a:latin typeface="Palanquin Dark"/>
                <a:ea typeface="Palanquin Dark"/>
                <a:cs typeface="Palanquin Dark"/>
                <a:sym typeface="Palanquin Dark"/>
              </a:defRPr>
            </a:lvl5pPr>
            <a:lvl6pPr lvl="5" algn="l" rtl="0">
              <a:spcBef>
                <a:spcPts val="0"/>
              </a:spcBef>
              <a:spcAft>
                <a:spcPts val="0"/>
              </a:spcAft>
              <a:buSzPts val="3000"/>
              <a:buFont typeface="Palanquin Dark"/>
              <a:buNone/>
              <a:defRPr>
                <a:latin typeface="Palanquin Dark"/>
                <a:ea typeface="Palanquin Dark"/>
                <a:cs typeface="Palanquin Dark"/>
                <a:sym typeface="Palanquin Dark"/>
              </a:defRPr>
            </a:lvl6pPr>
            <a:lvl7pPr lvl="6" algn="l" rtl="0">
              <a:spcBef>
                <a:spcPts val="0"/>
              </a:spcBef>
              <a:spcAft>
                <a:spcPts val="0"/>
              </a:spcAft>
              <a:buSzPts val="3000"/>
              <a:buFont typeface="Palanquin Dark"/>
              <a:buNone/>
              <a:defRPr>
                <a:latin typeface="Palanquin Dark"/>
                <a:ea typeface="Palanquin Dark"/>
                <a:cs typeface="Palanquin Dark"/>
                <a:sym typeface="Palanquin Dark"/>
              </a:defRPr>
            </a:lvl7pPr>
            <a:lvl8pPr lvl="7" algn="l" rtl="0">
              <a:spcBef>
                <a:spcPts val="0"/>
              </a:spcBef>
              <a:spcAft>
                <a:spcPts val="0"/>
              </a:spcAft>
              <a:buSzPts val="3000"/>
              <a:buFont typeface="Palanquin Dark"/>
              <a:buNone/>
              <a:defRPr>
                <a:latin typeface="Palanquin Dark"/>
                <a:ea typeface="Palanquin Dark"/>
                <a:cs typeface="Palanquin Dark"/>
                <a:sym typeface="Palanquin Dark"/>
              </a:defRPr>
            </a:lvl8pPr>
            <a:lvl9pPr lvl="8" algn="l"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637263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8FF42D-338D-42FB-8CE3-3E0650F658B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80F1C20-2014-45C6-870B-E7D7DE8EA84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A9123A5-3114-485D-B6BA-1ED0B09050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6C0AA70B-5ECD-44E1-AAAB-944404D42A1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84B4C5-5359-4F47-AE25-74920854D2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F464426D-E1B6-4CA8-B31C-7648693DD4E9}"/>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8" name="Footer Placeholder 7">
            <a:extLst>
              <a:ext uri="{FF2B5EF4-FFF2-40B4-BE49-F238E27FC236}">
                <a16:creationId xmlns:a16="http://schemas.microsoft.com/office/drawing/2014/main" id="{DCCCDEEF-E950-4188-8215-9064BA69F73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7EC2384F-129D-450D-9284-0150F0EA0175}"/>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119105875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6"/>
        <p:cNvGrpSpPr/>
        <p:nvPr/>
      </p:nvGrpSpPr>
      <p:grpSpPr>
        <a:xfrm>
          <a:off x="0" y="0"/>
          <a:ext cx="0" cy="0"/>
          <a:chOff x="0" y="0"/>
          <a:chExt cx="0" cy="0"/>
        </a:xfrm>
      </p:grpSpPr>
      <p:pic>
        <p:nvPicPr>
          <p:cNvPr id="47" name="Google Shape;47;p7"/>
          <p:cNvPicPr preferRelativeResize="0"/>
          <p:nvPr/>
        </p:nvPicPr>
        <p:blipFill>
          <a:blip r:embed="rId2">
            <a:alphaModFix/>
          </a:blip>
          <a:stretch>
            <a:fillRect/>
          </a:stretch>
        </p:blipFill>
        <p:spPr>
          <a:xfrm>
            <a:off x="0" y="1"/>
            <a:ext cx="12192000" cy="6858009"/>
          </a:xfrm>
          <a:prstGeom prst="rect">
            <a:avLst/>
          </a:prstGeom>
          <a:noFill/>
          <a:ln>
            <a:noFill/>
          </a:ln>
        </p:spPr>
      </p:pic>
      <p:sp>
        <p:nvSpPr>
          <p:cNvPr id="48" name="Google Shape;48;p7"/>
          <p:cNvSpPr txBox="1">
            <a:spLocks noGrp="1"/>
          </p:cNvSpPr>
          <p:nvPr>
            <p:ph type="title"/>
          </p:nvPr>
        </p:nvSpPr>
        <p:spPr>
          <a:xfrm>
            <a:off x="960000" y="2082440"/>
            <a:ext cx="4488400" cy="1709200"/>
          </a:xfrm>
          <a:prstGeom prst="rect">
            <a:avLst/>
          </a:prstGeom>
        </p:spPr>
        <p:txBody>
          <a:bodyPr spcFirstLastPara="1" wrap="square" lIns="91425" tIns="91425" rIns="91425" bIns="91425" anchor="t" anchorCtr="0">
            <a:noAutofit/>
          </a:bodyPr>
          <a:lstStyle>
            <a:lvl1pPr lvl="0" algn="l" rtl="0">
              <a:lnSpc>
                <a:spcPct val="90000"/>
              </a:lnSpc>
              <a:spcBef>
                <a:spcPts val="0"/>
              </a:spcBef>
              <a:spcAft>
                <a:spcPts val="0"/>
              </a:spcAft>
              <a:buSzPts val="3000"/>
              <a:buFont typeface="Oswald SemiBold"/>
              <a:buNone/>
              <a:defRPr>
                <a:latin typeface="Oswald SemiBold"/>
                <a:ea typeface="Oswald SemiBold"/>
                <a:cs typeface="Oswald SemiBold"/>
                <a:sym typeface="Oswald SemiBold"/>
              </a:defRPr>
            </a:lvl1pPr>
            <a:lvl2pPr lvl="1" algn="l" rtl="0">
              <a:lnSpc>
                <a:spcPct val="80000"/>
              </a:lnSpc>
              <a:spcBef>
                <a:spcPts val="0"/>
              </a:spcBef>
              <a:spcAft>
                <a:spcPts val="0"/>
              </a:spcAft>
              <a:buSzPts val="3000"/>
              <a:buNone/>
              <a:defRPr/>
            </a:lvl2pPr>
            <a:lvl3pPr lvl="2" algn="l" rtl="0">
              <a:lnSpc>
                <a:spcPct val="80000"/>
              </a:lnSpc>
              <a:spcBef>
                <a:spcPts val="0"/>
              </a:spcBef>
              <a:spcAft>
                <a:spcPts val="0"/>
              </a:spcAft>
              <a:buSzPts val="3000"/>
              <a:buNone/>
              <a:defRPr/>
            </a:lvl3pPr>
            <a:lvl4pPr lvl="3" algn="l" rtl="0">
              <a:lnSpc>
                <a:spcPct val="80000"/>
              </a:lnSpc>
              <a:spcBef>
                <a:spcPts val="0"/>
              </a:spcBef>
              <a:spcAft>
                <a:spcPts val="0"/>
              </a:spcAft>
              <a:buSzPts val="3000"/>
              <a:buNone/>
              <a:defRPr/>
            </a:lvl4pPr>
            <a:lvl5pPr lvl="4" algn="l" rtl="0">
              <a:lnSpc>
                <a:spcPct val="80000"/>
              </a:lnSpc>
              <a:spcBef>
                <a:spcPts val="0"/>
              </a:spcBef>
              <a:spcAft>
                <a:spcPts val="0"/>
              </a:spcAft>
              <a:buSzPts val="3000"/>
              <a:buNone/>
              <a:defRPr/>
            </a:lvl5pPr>
            <a:lvl6pPr lvl="5" algn="l" rtl="0">
              <a:lnSpc>
                <a:spcPct val="80000"/>
              </a:lnSpc>
              <a:spcBef>
                <a:spcPts val="0"/>
              </a:spcBef>
              <a:spcAft>
                <a:spcPts val="0"/>
              </a:spcAft>
              <a:buSzPts val="3000"/>
              <a:buNone/>
              <a:defRPr/>
            </a:lvl6pPr>
            <a:lvl7pPr lvl="6" algn="l" rtl="0">
              <a:lnSpc>
                <a:spcPct val="80000"/>
              </a:lnSpc>
              <a:spcBef>
                <a:spcPts val="0"/>
              </a:spcBef>
              <a:spcAft>
                <a:spcPts val="0"/>
              </a:spcAft>
              <a:buSzPts val="3000"/>
              <a:buNone/>
              <a:defRPr/>
            </a:lvl7pPr>
            <a:lvl8pPr lvl="7" algn="l" rtl="0">
              <a:lnSpc>
                <a:spcPct val="80000"/>
              </a:lnSpc>
              <a:spcBef>
                <a:spcPts val="0"/>
              </a:spcBef>
              <a:spcAft>
                <a:spcPts val="0"/>
              </a:spcAft>
              <a:buSzPts val="3000"/>
              <a:buNone/>
              <a:defRPr/>
            </a:lvl8pPr>
            <a:lvl9pPr lvl="8" algn="l" rtl="0">
              <a:lnSpc>
                <a:spcPct val="80000"/>
              </a:lnSpc>
              <a:spcBef>
                <a:spcPts val="0"/>
              </a:spcBef>
              <a:spcAft>
                <a:spcPts val="0"/>
              </a:spcAft>
              <a:buSzPts val="3000"/>
              <a:buNone/>
              <a:defRPr/>
            </a:lvl9pPr>
          </a:lstStyle>
          <a:p>
            <a:endParaRPr/>
          </a:p>
        </p:txBody>
      </p:sp>
      <p:sp>
        <p:nvSpPr>
          <p:cNvPr id="49" name="Google Shape;49;p7"/>
          <p:cNvSpPr txBox="1">
            <a:spLocks noGrp="1"/>
          </p:cNvSpPr>
          <p:nvPr>
            <p:ph type="subTitle" idx="1"/>
          </p:nvPr>
        </p:nvSpPr>
        <p:spPr>
          <a:xfrm>
            <a:off x="960000" y="3916760"/>
            <a:ext cx="3398800" cy="945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Clr>
                <a:schemeClr val="dk2"/>
              </a:buClr>
              <a:buSzPts val="1900"/>
              <a:buNone/>
              <a:defRPr sz="2533">
                <a:solidFill>
                  <a:schemeClr val="dk2"/>
                </a:solidFill>
              </a:defRPr>
            </a:lvl2pPr>
            <a:lvl3pPr lvl="2" rtl="0">
              <a:lnSpc>
                <a:spcPct val="100000"/>
              </a:lnSpc>
              <a:spcBef>
                <a:spcPts val="0"/>
              </a:spcBef>
              <a:spcAft>
                <a:spcPts val="0"/>
              </a:spcAft>
              <a:buClr>
                <a:schemeClr val="dk2"/>
              </a:buClr>
              <a:buSzPts val="1900"/>
              <a:buNone/>
              <a:defRPr sz="2533">
                <a:solidFill>
                  <a:schemeClr val="dk2"/>
                </a:solidFill>
              </a:defRPr>
            </a:lvl3pPr>
            <a:lvl4pPr lvl="3" rtl="0">
              <a:lnSpc>
                <a:spcPct val="100000"/>
              </a:lnSpc>
              <a:spcBef>
                <a:spcPts val="0"/>
              </a:spcBef>
              <a:spcAft>
                <a:spcPts val="0"/>
              </a:spcAft>
              <a:buClr>
                <a:schemeClr val="dk2"/>
              </a:buClr>
              <a:buSzPts val="1900"/>
              <a:buNone/>
              <a:defRPr sz="2533">
                <a:solidFill>
                  <a:schemeClr val="dk2"/>
                </a:solidFill>
              </a:defRPr>
            </a:lvl4pPr>
            <a:lvl5pPr lvl="4" rtl="0">
              <a:lnSpc>
                <a:spcPct val="100000"/>
              </a:lnSpc>
              <a:spcBef>
                <a:spcPts val="0"/>
              </a:spcBef>
              <a:spcAft>
                <a:spcPts val="0"/>
              </a:spcAft>
              <a:buClr>
                <a:schemeClr val="dk2"/>
              </a:buClr>
              <a:buSzPts val="1900"/>
              <a:buNone/>
              <a:defRPr sz="2533">
                <a:solidFill>
                  <a:schemeClr val="dk2"/>
                </a:solidFill>
              </a:defRPr>
            </a:lvl5pPr>
            <a:lvl6pPr lvl="5" rtl="0">
              <a:lnSpc>
                <a:spcPct val="100000"/>
              </a:lnSpc>
              <a:spcBef>
                <a:spcPts val="0"/>
              </a:spcBef>
              <a:spcAft>
                <a:spcPts val="0"/>
              </a:spcAft>
              <a:buClr>
                <a:schemeClr val="dk2"/>
              </a:buClr>
              <a:buSzPts val="1900"/>
              <a:buNone/>
              <a:defRPr sz="2533">
                <a:solidFill>
                  <a:schemeClr val="dk2"/>
                </a:solidFill>
              </a:defRPr>
            </a:lvl6pPr>
            <a:lvl7pPr lvl="6" rtl="0">
              <a:lnSpc>
                <a:spcPct val="100000"/>
              </a:lnSpc>
              <a:spcBef>
                <a:spcPts val="0"/>
              </a:spcBef>
              <a:spcAft>
                <a:spcPts val="0"/>
              </a:spcAft>
              <a:buClr>
                <a:schemeClr val="dk2"/>
              </a:buClr>
              <a:buSzPts val="1900"/>
              <a:buNone/>
              <a:defRPr sz="2533">
                <a:solidFill>
                  <a:schemeClr val="dk2"/>
                </a:solidFill>
              </a:defRPr>
            </a:lvl7pPr>
            <a:lvl8pPr lvl="7" rtl="0">
              <a:lnSpc>
                <a:spcPct val="100000"/>
              </a:lnSpc>
              <a:spcBef>
                <a:spcPts val="0"/>
              </a:spcBef>
              <a:spcAft>
                <a:spcPts val="0"/>
              </a:spcAft>
              <a:buClr>
                <a:schemeClr val="dk2"/>
              </a:buClr>
              <a:buSzPts val="1900"/>
              <a:buNone/>
              <a:defRPr sz="2533">
                <a:solidFill>
                  <a:schemeClr val="dk2"/>
                </a:solidFill>
              </a:defRPr>
            </a:lvl8pPr>
            <a:lvl9pPr lvl="8" rtl="0">
              <a:lnSpc>
                <a:spcPct val="100000"/>
              </a:lnSpc>
              <a:spcBef>
                <a:spcPts val="0"/>
              </a:spcBef>
              <a:spcAft>
                <a:spcPts val="0"/>
              </a:spcAft>
              <a:buClr>
                <a:schemeClr val="dk2"/>
              </a:buClr>
              <a:buSzPts val="1900"/>
              <a:buNone/>
              <a:defRPr sz="2533">
                <a:solidFill>
                  <a:schemeClr val="dk2"/>
                </a:solidFill>
              </a:defRPr>
            </a:lvl9pPr>
          </a:lstStyle>
          <a:p>
            <a:endParaRPr/>
          </a:p>
        </p:txBody>
      </p:sp>
    </p:spTree>
    <p:extLst>
      <p:ext uri="{BB962C8B-B14F-4D97-AF65-F5344CB8AC3E}">
        <p14:creationId xmlns:p14="http://schemas.microsoft.com/office/powerpoint/2010/main" val="36033653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pic>
        <p:nvPicPr>
          <p:cNvPr id="51" name="Google Shape;51;p8"/>
          <p:cNvPicPr preferRelativeResize="0"/>
          <p:nvPr/>
        </p:nvPicPr>
        <p:blipFill>
          <a:blip r:embed="rId2">
            <a:alphaModFix/>
          </a:blip>
          <a:stretch>
            <a:fillRect/>
          </a:stretch>
        </p:blipFill>
        <p:spPr>
          <a:xfrm>
            <a:off x="0" y="1"/>
            <a:ext cx="12192000" cy="6857991"/>
          </a:xfrm>
          <a:prstGeom prst="rect">
            <a:avLst/>
          </a:prstGeom>
          <a:noFill/>
          <a:ln>
            <a:noFill/>
          </a:ln>
        </p:spPr>
      </p:pic>
      <p:pic>
        <p:nvPicPr>
          <p:cNvPr id="52" name="Google Shape;52;p8"/>
          <p:cNvPicPr preferRelativeResize="0"/>
          <p:nvPr/>
        </p:nvPicPr>
        <p:blipFill rotWithShape="1">
          <a:blip r:embed="rId3">
            <a:alphaModFix/>
          </a:blip>
          <a:srcRect t="41584" r="33230" b="39605"/>
          <a:stretch/>
        </p:blipFill>
        <p:spPr>
          <a:xfrm>
            <a:off x="0" y="379334"/>
            <a:ext cx="7436272" cy="1178397"/>
          </a:xfrm>
          <a:prstGeom prst="rect">
            <a:avLst/>
          </a:prstGeom>
          <a:noFill/>
          <a:ln>
            <a:noFill/>
          </a:ln>
        </p:spPr>
      </p:pic>
      <p:pic>
        <p:nvPicPr>
          <p:cNvPr id="53" name="Google Shape;53;p8"/>
          <p:cNvPicPr preferRelativeResize="0"/>
          <p:nvPr/>
        </p:nvPicPr>
        <p:blipFill rotWithShape="1">
          <a:blip r:embed="rId4">
            <a:alphaModFix/>
          </a:blip>
          <a:srcRect l="59399" t="30955" b="38788"/>
          <a:stretch/>
        </p:blipFill>
        <p:spPr>
          <a:xfrm>
            <a:off x="7591767" y="4724132"/>
            <a:ext cx="4600240" cy="1928232"/>
          </a:xfrm>
          <a:prstGeom prst="rect">
            <a:avLst/>
          </a:prstGeom>
          <a:noFill/>
          <a:ln>
            <a:noFill/>
          </a:ln>
        </p:spPr>
      </p:pic>
      <p:sp>
        <p:nvSpPr>
          <p:cNvPr id="54" name="Google Shape;54;p8"/>
          <p:cNvSpPr txBox="1">
            <a:spLocks noGrp="1"/>
          </p:cNvSpPr>
          <p:nvPr>
            <p:ph type="title"/>
          </p:nvPr>
        </p:nvSpPr>
        <p:spPr>
          <a:xfrm>
            <a:off x="3238667" y="1832381"/>
            <a:ext cx="5714800" cy="2871600"/>
          </a:xfrm>
          <a:prstGeom prst="rect">
            <a:avLst/>
          </a:prstGeom>
        </p:spPr>
        <p:txBody>
          <a:bodyPr spcFirstLastPara="1" wrap="square" lIns="91425" tIns="91425" rIns="91425" bIns="91425" anchor="ctr" anchorCtr="0">
            <a:noAutofit/>
          </a:bodyPr>
          <a:lstStyle>
            <a:lvl1pPr lvl="0" algn="ctr" rtl="0">
              <a:lnSpc>
                <a:spcPct val="90000"/>
              </a:lnSpc>
              <a:spcBef>
                <a:spcPts val="0"/>
              </a:spcBef>
              <a:spcAft>
                <a:spcPts val="0"/>
              </a:spcAft>
              <a:buSzPts val="7800"/>
              <a:buFont typeface="Oswald SemiBold"/>
              <a:buNone/>
              <a:defRPr sz="10400">
                <a:latin typeface="Oswald SemiBold"/>
                <a:ea typeface="Oswald SemiBold"/>
                <a:cs typeface="Oswald SemiBold"/>
                <a:sym typeface="Oswald SemiBold"/>
              </a:defRPr>
            </a:lvl1pPr>
            <a:lvl2pPr lvl="1" algn="ctr" rtl="0">
              <a:spcBef>
                <a:spcPts val="0"/>
              </a:spcBef>
              <a:spcAft>
                <a:spcPts val="0"/>
              </a:spcAft>
              <a:buSzPts val="4800"/>
              <a:buNone/>
              <a:defRPr sz="6400"/>
            </a:lvl2pPr>
            <a:lvl3pPr lvl="2" algn="ctr" rtl="0">
              <a:spcBef>
                <a:spcPts val="0"/>
              </a:spcBef>
              <a:spcAft>
                <a:spcPts val="0"/>
              </a:spcAft>
              <a:buSzPts val="4800"/>
              <a:buNone/>
              <a:defRPr sz="6400"/>
            </a:lvl3pPr>
            <a:lvl4pPr lvl="3" algn="ctr" rtl="0">
              <a:spcBef>
                <a:spcPts val="0"/>
              </a:spcBef>
              <a:spcAft>
                <a:spcPts val="0"/>
              </a:spcAft>
              <a:buSzPts val="4800"/>
              <a:buNone/>
              <a:defRPr sz="6400"/>
            </a:lvl4pPr>
            <a:lvl5pPr lvl="4" algn="ctr" rtl="0">
              <a:spcBef>
                <a:spcPts val="0"/>
              </a:spcBef>
              <a:spcAft>
                <a:spcPts val="0"/>
              </a:spcAft>
              <a:buSzPts val="4800"/>
              <a:buNone/>
              <a:defRPr sz="6400"/>
            </a:lvl5pPr>
            <a:lvl6pPr lvl="5" algn="ctr" rtl="0">
              <a:spcBef>
                <a:spcPts val="0"/>
              </a:spcBef>
              <a:spcAft>
                <a:spcPts val="0"/>
              </a:spcAft>
              <a:buSzPts val="4800"/>
              <a:buNone/>
              <a:defRPr sz="6400"/>
            </a:lvl6pPr>
            <a:lvl7pPr lvl="6" algn="ctr" rtl="0">
              <a:spcBef>
                <a:spcPts val="0"/>
              </a:spcBef>
              <a:spcAft>
                <a:spcPts val="0"/>
              </a:spcAft>
              <a:buSzPts val="4800"/>
              <a:buNone/>
              <a:defRPr sz="6400"/>
            </a:lvl7pPr>
            <a:lvl8pPr lvl="7" algn="ctr" rtl="0">
              <a:spcBef>
                <a:spcPts val="0"/>
              </a:spcBef>
              <a:spcAft>
                <a:spcPts val="0"/>
              </a:spcAft>
              <a:buSzPts val="4800"/>
              <a:buNone/>
              <a:defRPr sz="6400"/>
            </a:lvl8pPr>
            <a:lvl9pPr lvl="8" algn="ctr" rtl="0">
              <a:spcBef>
                <a:spcPts val="0"/>
              </a:spcBef>
              <a:spcAft>
                <a:spcPts val="0"/>
              </a:spcAft>
              <a:buSzPts val="4800"/>
              <a:buNone/>
              <a:defRPr sz="6400"/>
            </a:lvl9pPr>
          </a:lstStyle>
          <a:p>
            <a:endParaRPr/>
          </a:p>
        </p:txBody>
      </p:sp>
      <p:sp>
        <p:nvSpPr>
          <p:cNvPr id="55" name="Google Shape;55;p8"/>
          <p:cNvSpPr txBox="1">
            <a:spLocks noGrp="1"/>
          </p:cNvSpPr>
          <p:nvPr>
            <p:ph type="subTitle" idx="1"/>
          </p:nvPr>
        </p:nvSpPr>
        <p:spPr>
          <a:xfrm>
            <a:off x="3238533" y="4609067"/>
            <a:ext cx="5714800" cy="73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463188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6"/>
        <p:cNvGrpSpPr/>
        <p:nvPr/>
      </p:nvGrpSpPr>
      <p:grpSpPr>
        <a:xfrm>
          <a:off x="0" y="0"/>
          <a:ext cx="0" cy="0"/>
          <a:chOff x="0" y="0"/>
          <a:chExt cx="0" cy="0"/>
        </a:xfrm>
      </p:grpSpPr>
      <p:pic>
        <p:nvPicPr>
          <p:cNvPr id="57" name="Google Shape;57;p9"/>
          <p:cNvPicPr preferRelativeResize="0"/>
          <p:nvPr/>
        </p:nvPicPr>
        <p:blipFill>
          <a:blip r:embed="rId2">
            <a:alphaModFix/>
          </a:blip>
          <a:stretch>
            <a:fillRect/>
          </a:stretch>
        </p:blipFill>
        <p:spPr>
          <a:xfrm>
            <a:off x="0" y="1"/>
            <a:ext cx="12192000" cy="6858009"/>
          </a:xfrm>
          <a:prstGeom prst="rect">
            <a:avLst/>
          </a:prstGeom>
          <a:noFill/>
          <a:ln>
            <a:noFill/>
          </a:ln>
        </p:spPr>
      </p:pic>
      <p:pic>
        <p:nvPicPr>
          <p:cNvPr id="58" name="Google Shape;58;p9"/>
          <p:cNvPicPr preferRelativeResize="0"/>
          <p:nvPr/>
        </p:nvPicPr>
        <p:blipFill rotWithShape="1">
          <a:blip r:embed="rId3">
            <a:alphaModFix/>
          </a:blip>
          <a:srcRect l="39564" t="39700" r="40237" b="40526"/>
          <a:stretch/>
        </p:blipFill>
        <p:spPr>
          <a:xfrm rot="1419931">
            <a:off x="10258005" y="1203177"/>
            <a:ext cx="1210424" cy="1184881"/>
          </a:xfrm>
          <a:prstGeom prst="rect">
            <a:avLst/>
          </a:prstGeom>
          <a:noFill/>
          <a:ln>
            <a:noFill/>
          </a:ln>
        </p:spPr>
      </p:pic>
      <p:pic>
        <p:nvPicPr>
          <p:cNvPr id="59" name="Google Shape;59;p9"/>
          <p:cNvPicPr preferRelativeResize="0"/>
          <p:nvPr/>
        </p:nvPicPr>
        <p:blipFill rotWithShape="1">
          <a:blip r:embed="rId4">
            <a:alphaModFix/>
          </a:blip>
          <a:srcRect l="34871" t="11017" r="7287" b="12418"/>
          <a:stretch/>
        </p:blipFill>
        <p:spPr>
          <a:xfrm>
            <a:off x="1" y="4958067"/>
            <a:ext cx="1317268" cy="1743732"/>
          </a:xfrm>
          <a:prstGeom prst="rect">
            <a:avLst/>
          </a:prstGeom>
          <a:noFill/>
          <a:ln>
            <a:noFill/>
          </a:ln>
        </p:spPr>
      </p:pic>
      <p:pic>
        <p:nvPicPr>
          <p:cNvPr id="60" name="Google Shape;60;p9"/>
          <p:cNvPicPr preferRelativeResize="0"/>
          <p:nvPr/>
        </p:nvPicPr>
        <p:blipFill rotWithShape="1">
          <a:blip r:embed="rId5">
            <a:alphaModFix/>
          </a:blip>
          <a:srcRect l="27028" t="30941" r="26176" b="29940"/>
          <a:stretch/>
        </p:blipFill>
        <p:spPr>
          <a:xfrm>
            <a:off x="10240301" y="1314334"/>
            <a:ext cx="498500" cy="416700"/>
          </a:xfrm>
          <a:prstGeom prst="rect">
            <a:avLst/>
          </a:prstGeom>
          <a:noFill/>
          <a:ln>
            <a:noFill/>
          </a:ln>
        </p:spPr>
      </p:pic>
      <p:pic>
        <p:nvPicPr>
          <p:cNvPr id="61" name="Google Shape;61;p9"/>
          <p:cNvPicPr preferRelativeResize="0"/>
          <p:nvPr/>
        </p:nvPicPr>
        <p:blipFill rotWithShape="1">
          <a:blip r:embed="rId5">
            <a:alphaModFix/>
          </a:blip>
          <a:srcRect l="27028" t="46113" r="26176" b="29942"/>
          <a:stretch/>
        </p:blipFill>
        <p:spPr>
          <a:xfrm>
            <a:off x="546967" y="0"/>
            <a:ext cx="1068600" cy="546768"/>
          </a:xfrm>
          <a:prstGeom prst="rect">
            <a:avLst/>
          </a:prstGeom>
          <a:noFill/>
          <a:ln>
            <a:noFill/>
          </a:ln>
        </p:spPr>
      </p:pic>
      <p:sp>
        <p:nvSpPr>
          <p:cNvPr id="62" name="Google Shape;62;p9"/>
          <p:cNvSpPr txBox="1">
            <a:spLocks noGrp="1"/>
          </p:cNvSpPr>
          <p:nvPr>
            <p:ph type="title"/>
          </p:nvPr>
        </p:nvSpPr>
        <p:spPr>
          <a:xfrm>
            <a:off x="6708065" y="1817031"/>
            <a:ext cx="3923200" cy="1408800"/>
          </a:xfrm>
          <a:prstGeom prst="rect">
            <a:avLst/>
          </a:prstGeom>
        </p:spPr>
        <p:txBody>
          <a:bodyPr spcFirstLastPara="1" wrap="square" lIns="91425" tIns="91425" rIns="91425" bIns="91425" anchor="ctr" anchorCtr="0">
            <a:noAutofit/>
          </a:bodyPr>
          <a:lstStyle>
            <a:lvl1pPr lvl="0" algn="l" rtl="0">
              <a:lnSpc>
                <a:spcPct val="90000"/>
              </a:lnSpc>
              <a:spcBef>
                <a:spcPts val="0"/>
              </a:spcBef>
              <a:spcAft>
                <a:spcPts val="0"/>
              </a:spcAft>
              <a:buSzPts val="3000"/>
              <a:buFont typeface="Oswald SemiBold"/>
              <a:buNone/>
              <a:defRPr sz="4000">
                <a:latin typeface="Oswald SemiBold"/>
                <a:ea typeface="Oswald SemiBold"/>
                <a:cs typeface="Oswald SemiBold"/>
                <a:sym typeface="Oswald SemiBold"/>
              </a:defRPr>
            </a:lvl1pPr>
            <a:lvl2pPr lvl="1" algn="l" rtl="0">
              <a:lnSpc>
                <a:spcPct val="90000"/>
              </a:lnSpc>
              <a:spcBef>
                <a:spcPts val="0"/>
              </a:spcBef>
              <a:spcAft>
                <a:spcPts val="0"/>
              </a:spcAft>
              <a:buSzPts val="4200"/>
              <a:buNone/>
              <a:defRPr sz="5600"/>
            </a:lvl2pPr>
            <a:lvl3pPr lvl="2" algn="l" rtl="0">
              <a:lnSpc>
                <a:spcPct val="90000"/>
              </a:lnSpc>
              <a:spcBef>
                <a:spcPts val="0"/>
              </a:spcBef>
              <a:spcAft>
                <a:spcPts val="0"/>
              </a:spcAft>
              <a:buSzPts val="4200"/>
              <a:buNone/>
              <a:defRPr sz="5600"/>
            </a:lvl3pPr>
            <a:lvl4pPr lvl="3" algn="l" rtl="0">
              <a:lnSpc>
                <a:spcPct val="90000"/>
              </a:lnSpc>
              <a:spcBef>
                <a:spcPts val="0"/>
              </a:spcBef>
              <a:spcAft>
                <a:spcPts val="0"/>
              </a:spcAft>
              <a:buSzPts val="4200"/>
              <a:buNone/>
              <a:defRPr sz="5600"/>
            </a:lvl4pPr>
            <a:lvl5pPr lvl="4" algn="l" rtl="0">
              <a:lnSpc>
                <a:spcPct val="90000"/>
              </a:lnSpc>
              <a:spcBef>
                <a:spcPts val="0"/>
              </a:spcBef>
              <a:spcAft>
                <a:spcPts val="0"/>
              </a:spcAft>
              <a:buSzPts val="4200"/>
              <a:buNone/>
              <a:defRPr sz="5600"/>
            </a:lvl5pPr>
            <a:lvl6pPr lvl="5" algn="l" rtl="0">
              <a:lnSpc>
                <a:spcPct val="90000"/>
              </a:lnSpc>
              <a:spcBef>
                <a:spcPts val="0"/>
              </a:spcBef>
              <a:spcAft>
                <a:spcPts val="0"/>
              </a:spcAft>
              <a:buSzPts val="4200"/>
              <a:buNone/>
              <a:defRPr sz="5600"/>
            </a:lvl6pPr>
            <a:lvl7pPr lvl="6" algn="l" rtl="0">
              <a:lnSpc>
                <a:spcPct val="90000"/>
              </a:lnSpc>
              <a:spcBef>
                <a:spcPts val="0"/>
              </a:spcBef>
              <a:spcAft>
                <a:spcPts val="0"/>
              </a:spcAft>
              <a:buSzPts val="4200"/>
              <a:buNone/>
              <a:defRPr sz="5600"/>
            </a:lvl7pPr>
            <a:lvl8pPr lvl="7" algn="l" rtl="0">
              <a:lnSpc>
                <a:spcPct val="90000"/>
              </a:lnSpc>
              <a:spcBef>
                <a:spcPts val="0"/>
              </a:spcBef>
              <a:spcAft>
                <a:spcPts val="0"/>
              </a:spcAft>
              <a:buSzPts val="4200"/>
              <a:buNone/>
              <a:defRPr sz="5600"/>
            </a:lvl8pPr>
            <a:lvl9pPr lvl="8" algn="l" rtl="0">
              <a:lnSpc>
                <a:spcPct val="90000"/>
              </a:lnSpc>
              <a:spcBef>
                <a:spcPts val="0"/>
              </a:spcBef>
              <a:spcAft>
                <a:spcPts val="0"/>
              </a:spcAft>
              <a:buSzPts val="4200"/>
              <a:buNone/>
              <a:defRPr sz="5600"/>
            </a:lvl9pPr>
          </a:lstStyle>
          <a:p>
            <a:endParaRPr/>
          </a:p>
        </p:txBody>
      </p:sp>
      <p:sp>
        <p:nvSpPr>
          <p:cNvPr id="63" name="Google Shape;63;p9"/>
          <p:cNvSpPr txBox="1">
            <a:spLocks noGrp="1"/>
          </p:cNvSpPr>
          <p:nvPr>
            <p:ph type="subTitle" idx="1"/>
          </p:nvPr>
        </p:nvSpPr>
        <p:spPr>
          <a:xfrm>
            <a:off x="6708065" y="3152320"/>
            <a:ext cx="3923200" cy="1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None/>
              <a:defRPr sz="2133">
                <a:solidFill>
                  <a:schemeClr val="lt1"/>
                </a:solidFill>
              </a:defRPr>
            </a:lvl1pPr>
            <a:lvl2pPr lvl="1" rtl="0">
              <a:lnSpc>
                <a:spcPct val="100000"/>
              </a:lnSpc>
              <a:spcBef>
                <a:spcPts val="0"/>
              </a:spcBef>
              <a:spcAft>
                <a:spcPts val="0"/>
              </a:spcAft>
              <a:buClr>
                <a:schemeClr val="dk2"/>
              </a:buClr>
              <a:buSzPts val="1900"/>
              <a:buNone/>
              <a:defRPr sz="2533">
                <a:solidFill>
                  <a:schemeClr val="dk2"/>
                </a:solidFill>
              </a:defRPr>
            </a:lvl2pPr>
            <a:lvl3pPr lvl="2" rtl="0">
              <a:lnSpc>
                <a:spcPct val="100000"/>
              </a:lnSpc>
              <a:spcBef>
                <a:spcPts val="0"/>
              </a:spcBef>
              <a:spcAft>
                <a:spcPts val="0"/>
              </a:spcAft>
              <a:buClr>
                <a:schemeClr val="dk2"/>
              </a:buClr>
              <a:buSzPts val="1900"/>
              <a:buNone/>
              <a:defRPr sz="2533">
                <a:solidFill>
                  <a:schemeClr val="dk2"/>
                </a:solidFill>
              </a:defRPr>
            </a:lvl3pPr>
            <a:lvl4pPr lvl="3" rtl="0">
              <a:lnSpc>
                <a:spcPct val="100000"/>
              </a:lnSpc>
              <a:spcBef>
                <a:spcPts val="0"/>
              </a:spcBef>
              <a:spcAft>
                <a:spcPts val="0"/>
              </a:spcAft>
              <a:buClr>
                <a:schemeClr val="dk2"/>
              </a:buClr>
              <a:buSzPts val="1900"/>
              <a:buNone/>
              <a:defRPr sz="2533">
                <a:solidFill>
                  <a:schemeClr val="dk2"/>
                </a:solidFill>
              </a:defRPr>
            </a:lvl4pPr>
            <a:lvl5pPr lvl="4" rtl="0">
              <a:lnSpc>
                <a:spcPct val="100000"/>
              </a:lnSpc>
              <a:spcBef>
                <a:spcPts val="0"/>
              </a:spcBef>
              <a:spcAft>
                <a:spcPts val="0"/>
              </a:spcAft>
              <a:buClr>
                <a:schemeClr val="dk2"/>
              </a:buClr>
              <a:buSzPts val="1900"/>
              <a:buNone/>
              <a:defRPr sz="2533">
                <a:solidFill>
                  <a:schemeClr val="dk2"/>
                </a:solidFill>
              </a:defRPr>
            </a:lvl5pPr>
            <a:lvl6pPr lvl="5" rtl="0">
              <a:lnSpc>
                <a:spcPct val="100000"/>
              </a:lnSpc>
              <a:spcBef>
                <a:spcPts val="0"/>
              </a:spcBef>
              <a:spcAft>
                <a:spcPts val="0"/>
              </a:spcAft>
              <a:buClr>
                <a:schemeClr val="dk2"/>
              </a:buClr>
              <a:buSzPts val="1900"/>
              <a:buNone/>
              <a:defRPr sz="2533">
                <a:solidFill>
                  <a:schemeClr val="dk2"/>
                </a:solidFill>
              </a:defRPr>
            </a:lvl6pPr>
            <a:lvl7pPr lvl="6" rtl="0">
              <a:lnSpc>
                <a:spcPct val="100000"/>
              </a:lnSpc>
              <a:spcBef>
                <a:spcPts val="0"/>
              </a:spcBef>
              <a:spcAft>
                <a:spcPts val="0"/>
              </a:spcAft>
              <a:buClr>
                <a:schemeClr val="dk2"/>
              </a:buClr>
              <a:buSzPts val="1900"/>
              <a:buNone/>
              <a:defRPr sz="2533">
                <a:solidFill>
                  <a:schemeClr val="dk2"/>
                </a:solidFill>
              </a:defRPr>
            </a:lvl7pPr>
            <a:lvl8pPr lvl="7" rtl="0">
              <a:lnSpc>
                <a:spcPct val="100000"/>
              </a:lnSpc>
              <a:spcBef>
                <a:spcPts val="0"/>
              </a:spcBef>
              <a:spcAft>
                <a:spcPts val="0"/>
              </a:spcAft>
              <a:buClr>
                <a:schemeClr val="dk2"/>
              </a:buClr>
              <a:buSzPts val="1900"/>
              <a:buNone/>
              <a:defRPr sz="2533">
                <a:solidFill>
                  <a:schemeClr val="dk2"/>
                </a:solidFill>
              </a:defRPr>
            </a:lvl8pPr>
            <a:lvl9pPr lvl="8" rtl="0">
              <a:lnSpc>
                <a:spcPct val="100000"/>
              </a:lnSpc>
              <a:spcBef>
                <a:spcPts val="0"/>
              </a:spcBef>
              <a:spcAft>
                <a:spcPts val="0"/>
              </a:spcAft>
              <a:buClr>
                <a:schemeClr val="dk2"/>
              </a:buClr>
              <a:buSzPts val="1900"/>
              <a:buNone/>
              <a:defRPr sz="2533">
                <a:solidFill>
                  <a:schemeClr val="dk2"/>
                </a:solidFill>
              </a:defRPr>
            </a:lvl9pPr>
          </a:lstStyle>
          <a:p>
            <a:endParaRPr/>
          </a:p>
        </p:txBody>
      </p:sp>
    </p:spTree>
    <p:extLst>
      <p:ext uri="{BB962C8B-B14F-4D97-AF65-F5344CB8AC3E}">
        <p14:creationId xmlns:p14="http://schemas.microsoft.com/office/powerpoint/2010/main" val="256046409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64"/>
        <p:cNvGrpSpPr/>
        <p:nvPr/>
      </p:nvGrpSpPr>
      <p:grpSpPr>
        <a:xfrm>
          <a:off x="0" y="0"/>
          <a:ext cx="0" cy="0"/>
          <a:chOff x="0" y="0"/>
          <a:chExt cx="0" cy="0"/>
        </a:xfrm>
      </p:grpSpPr>
      <p:pic>
        <p:nvPicPr>
          <p:cNvPr id="65" name="Google Shape;65;p10"/>
          <p:cNvPicPr preferRelativeResize="0"/>
          <p:nvPr/>
        </p:nvPicPr>
        <p:blipFill rotWithShape="1">
          <a:blip r:embed="rId2">
            <a:alphaModFix/>
          </a:blip>
          <a:srcRect l="27630" t="22639" r="24836" b="44286"/>
          <a:stretch/>
        </p:blipFill>
        <p:spPr>
          <a:xfrm rot="10800000">
            <a:off x="233217" y="1"/>
            <a:ext cx="1879168" cy="1307532"/>
          </a:xfrm>
          <a:prstGeom prst="rect">
            <a:avLst/>
          </a:prstGeom>
          <a:noFill/>
          <a:ln>
            <a:noFill/>
          </a:ln>
        </p:spPr>
      </p:pic>
      <p:pic>
        <p:nvPicPr>
          <p:cNvPr id="66" name="Google Shape;66;p10"/>
          <p:cNvPicPr preferRelativeResize="0"/>
          <p:nvPr/>
        </p:nvPicPr>
        <p:blipFill rotWithShape="1">
          <a:blip r:embed="rId3">
            <a:alphaModFix/>
          </a:blip>
          <a:srcRect t="41584" r="73535" b="39605"/>
          <a:stretch/>
        </p:blipFill>
        <p:spPr>
          <a:xfrm>
            <a:off x="9846391" y="5297833"/>
            <a:ext cx="2345600" cy="938000"/>
          </a:xfrm>
          <a:prstGeom prst="rect">
            <a:avLst/>
          </a:prstGeom>
          <a:noFill/>
          <a:ln>
            <a:noFill/>
          </a:ln>
        </p:spPr>
      </p:pic>
      <p:pic>
        <p:nvPicPr>
          <p:cNvPr id="67" name="Google Shape;67;p10"/>
          <p:cNvPicPr preferRelativeResize="0"/>
          <p:nvPr/>
        </p:nvPicPr>
        <p:blipFill rotWithShape="1">
          <a:blip r:embed="rId4">
            <a:alphaModFix/>
          </a:blip>
          <a:srcRect l="57606" t="33611" r="13570" b="38788"/>
          <a:stretch/>
        </p:blipFill>
        <p:spPr>
          <a:xfrm flipH="1">
            <a:off x="7" y="4887367"/>
            <a:ext cx="3265760" cy="1758933"/>
          </a:xfrm>
          <a:prstGeom prst="rect">
            <a:avLst/>
          </a:prstGeom>
          <a:noFill/>
          <a:ln>
            <a:noFill/>
          </a:ln>
        </p:spPr>
      </p:pic>
      <p:sp>
        <p:nvSpPr>
          <p:cNvPr id="68" name="Google Shape;68;p10"/>
          <p:cNvSpPr txBox="1">
            <a:spLocks noGrp="1"/>
          </p:cNvSpPr>
          <p:nvPr>
            <p:ph type="title"/>
          </p:nvPr>
        </p:nvSpPr>
        <p:spPr>
          <a:xfrm>
            <a:off x="8152000" y="594400"/>
            <a:ext cx="3080400" cy="261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r" rtl="0">
              <a:spcBef>
                <a:spcPts val="0"/>
              </a:spcBef>
              <a:spcAft>
                <a:spcPts val="0"/>
              </a:spcAft>
              <a:buSzPts val="3000"/>
              <a:buFont typeface="Palanquin Dark"/>
              <a:buNone/>
              <a:defRPr>
                <a:latin typeface="Palanquin Dark"/>
                <a:ea typeface="Palanquin Dark"/>
                <a:cs typeface="Palanquin Dark"/>
                <a:sym typeface="Palanquin Dark"/>
              </a:defRPr>
            </a:lvl2pPr>
            <a:lvl3pPr lvl="2" algn="r" rtl="0">
              <a:spcBef>
                <a:spcPts val="0"/>
              </a:spcBef>
              <a:spcAft>
                <a:spcPts val="0"/>
              </a:spcAft>
              <a:buSzPts val="3000"/>
              <a:buFont typeface="Palanquin Dark"/>
              <a:buNone/>
              <a:defRPr>
                <a:latin typeface="Palanquin Dark"/>
                <a:ea typeface="Palanquin Dark"/>
                <a:cs typeface="Palanquin Dark"/>
                <a:sym typeface="Palanquin Dark"/>
              </a:defRPr>
            </a:lvl3pPr>
            <a:lvl4pPr lvl="3" algn="r" rtl="0">
              <a:spcBef>
                <a:spcPts val="0"/>
              </a:spcBef>
              <a:spcAft>
                <a:spcPts val="0"/>
              </a:spcAft>
              <a:buSzPts val="3000"/>
              <a:buFont typeface="Palanquin Dark"/>
              <a:buNone/>
              <a:defRPr>
                <a:latin typeface="Palanquin Dark"/>
                <a:ea typeface="Palanquin Dark"/>
                <a:cs typeface="Palanquin Dark"/>
                <a:sym typeface="Palanquin Dark"/>
              </a:defRPr>
            </a:lvl4pPr>
            <a:lvl5pPr lvl="4" algn="r" rtl="0">
              <a:spcBef>
                <a:spcPts val="0"/>
              </a:spcBef>
              <a:spcAft>
                <a:spcPts val="0"/>
              </a:spcAft>
              <a:buSzPts val="3000"/>
              <a:buFont typeface="Palanquin Dark"/>
              <a:buNone/>
              <a:defRPr>
                <a:latin typeface="Palanquin Dark"/>
                <a:ea typeface="Palanquin Dark"/>
                <a:cs typeface="Palanquin Dark"/>
                <a:sym typeface="Palanquin Dark"/>
              </a:defRPr>
            </a:lvl5pPr>
            <a:lvl6pPr lvl="5" algn="r" rtl="0">
              <a:spcBef>
                <a:spcPts val="0"/>
              </a:spcBef>
              <a:spcAft>
                <a:spcPts val="0"/>
              </a:spcAft>
              <a:buSzPts val="3000"/>
              <a:buFont typeface="Palanquin Dark"/>
              <a:buNone/>
              <a:defRPr>
                <a:latin typeface="Palanquin Dark"/>
                <a:ea typeface="Palanquin Dark"/>
                <a:cs typeface="Palanquin Dark"/>
                <a:sym typeface="Palanquin Dark"/>
              </a:defRPr>
            </a:lvl6pPr>
            <a:lvl7pPr lvl="6" algn="r" rtl="0">
              <a:spcBef>
                <a:spcPts val="0"/>
              </a:spcBef>
              <a:spcAft>
                <a:spcPts val="0"/>
              </a:spcAft>
              <a:buSzPts val="3000"/>
              <a:buFont typeface="Palanquin Dark"/>
              <a:buNone/>
              <a:defRPr>
                <a:latin typeface="Palanquin Dark"/>
                <a:ea typeface="Palanquin Dark"/>
                <a:cs typeface="Palanquin Dark"/>
                <a:sym typeface="Palanquin Dark"/>
              </a:defRPr>
            </a:lvl7pPr>
            <a:lvl8pPr lvl="7" algn="r" rtl="0">
              <a:spcBef>
                <a:spcPts val="0"/>
              </a:spcBef>
              <a:spcAft>
                <a:spcPts val="0"/>
              </a:spcAft>
              <a:buSzPts val="3000"/>
              <a:buFont typeface="Palanquin Dark"/>
              <a:buNone/>
              <a:defRPr>
                <a:latin typeface="Palanquin Dark"/>
                <a:ea typeface="Palanquin Dark"/>
                <a:cs typeface="Palanquin Dark"/>
                <a:sym typeface="Palanquin Dark"/>
              </a:defRPr>
            </a:lvl8pPr>
            <a:lvl9pPr lvl="8" algn="r"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5163486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69"/>
        <p:cNvGrpSpPr/>
        <p:nvPr/>
      </p:nvGrpSpPr>
      <p:grpSpPr>
        <a:xfrm>
          <a:off x="0" y="0"/>
          <a:ext cx="0" cy="0"/>
          <a:chOff x="0" y="0"/>
          <a:chExt cx="0" cy="0"/>
        </a:xfrm>
      </p:grpSpPr>
      <p:pic>
        <p:nvPicPr>
          <p:cNvPr id="70" name="Google Shape;70;p11"/>
          <p:cNvPicPr preferRelativeResize="0"/>
          <p:nvPr/>
        </p:nvPicPr>
        <p:blipFill>
          <a:blip r:embed="rId2">
            <a:alphaModFix/>
          </a:blip>
          <a:stretch>
            <a:fillRect/>
          </a:stretch>
        </p:blipFill>
        <p:spPr>
          <a:xfrm>
            <a:off x="0" y="1"/>
            <a:ext cx="12192000" cy="6857991"/>
          </a:xfrm>
          <a:prstGeom prst="rect">
            <a:avLst/>
          </a:prstGeom>
          <a:noFill/>
          <a:ln>
            <a:noFill/>
          </a:ln>
        </p:spPr>
      </p:pic>
      <p:pic>
        <p:nvPicPr>
          <p:cNvPr id="71" name="Google Shape;71;p11"/>
          <p:cNvPicPr preferRelativeResize="0"/>
          <p:nvPr/>
        </p:nvPicPr>
        <p:blipFill rotWithShape="1">
          <a:blip r:embed="rId3">
            <a:alphaModFix/>
          </a:blip>
          <a:srcRect t="41584" r="33230" b="39605"/>
          <a:stretch/>
        </p:blipFill>
        <p:spPr>
          <a:xfrm>
            <a:off x="0" y="379334"/>
            <a:ext cx="7436272" cy="1178397"/>
          </a:xfrm>
          <a:prstGeom prst="rect">
            <a:avLst/>
          </a:prstGeom>
          <a:noFill/>
          <a:ln>
            <a:noFill/>
          </a:ln>
        </p:spPr>
      </p:pic>
      <p:pic>
        <p:nvPicPr>
          <p:cNvPr id="72" name="Google Shape;72;p11"/>
          <p:cNvPicPr preferRelativeResize="0"/>
          <p:nvPr/>
        </p:nvPicPr>
        <p:blipFill rotWithShape="1">
          <a:blip r:embed="rId4">
            <a:alphaModFix/>
          </a:blip>
          <a:srcRect l="59399" t="30955" b="38788"/>
          <a:stretch/>
        </p:blipFill>
        <p:spPr>
          <a:xfrm>
            <a:off x="7591767" y="4724132"/>
            <a:ext cx="4600240" cy="1928232"/>
          </a:xfrm>
          <a:prstGeom prst="rect">
            <a:avLst/>
          </a:prstGeom>
          <a:noFill/>
          <a:ln>
            <a:noFill/>
          </a:ln>
        </p:spPr>
      </p:pic>
      <p:sp>
        <p:nvSpPr>
          <p:cNvPr id="73" name="Google Shape;73;p11"/>
          <p:cNvSpPr txBox="1">
            <a:spLocks noGrp="1"/>
          </p:cNvSpPr>
          <p:nvPr>
            <p:ph type="title" hasCustomPrompt="1"/>
          </p:nvPr>
        </p:nvSpPr>
        <p:spPr>
          <a:xfrm>
            <a:off x="1598600" y="2080733"/>
            <a:ext cx="8994800" cy="179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800"/>
              <a:buFont typeface="Oswald SemiBold"/>
              <a:buNone/>
              <a:defRPr sz="10400">
                <a:latin typeface="Oswald SemiBold"/>
                <a:ea typeface="Oswald SemiBold"/>
                <a:cs typeface="Oswald SemiBold"/>
                <a:sym typeface="Oswald Semi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74" name="Google Shape;74;p11"/>
          <p:cNvSpPr txBox="1">
            <a:spLocks noGrp="1"/>
          </p:cNvSpPr>
          <p:nvPr>
            <p:ph type="subTitle" idx="1"/>
          </p:nvPr>
        </p:nvSpPr>
        <p:spPr>
          <a:xfrm>
            <a:off x="4305000" y="3804364"/>
            <a:ext cx="3582000" cy="9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FFFFFF"/>
              </a:buClr>
              <a:buSzPts val="1600"/>
              <a:buNone/>
              <a:defRPr sz="2133">
                <a:solidFill>
                  <a:schemeClr val="lt1"/>
                </a:solidFill>
              </a:defRPr>
            </a:lvl1pPr>
            <a:lvl2pPr lvl="1" algn="ctr" rtl="0">
              <a:lnSpc>
                <a:spcPct val="100000"/>
              </a:lnSpc>
              <a:spcBef>
                <a:spcPts val="0"/>
              </a:spcBef>
              <a:spcAft>
                <a:spcPts val="0"/>
              </a:spcAft>
              <a:buClr>
                <a:schemeClr val="dk2"/>
              </a:buClr>
              <a:buSzPts val="1600"/>
              <a:buNone/>
              <a:defRPr sz="2133">
                <a:solidFill>
                  <a:schemeClr val="dk2"/>
                </a:solidFill>
              </a:defRPr>
            </a:lvl2pPr>
            <a:lvl3pPr lvl="2" algn="ctr" rtl="0">
              <a:lnSpc>
                <a:spcPct val="100000"/>
              </a:lnSpc>
              <a:spcBef>
                <a:spcPts val="0"/>
              </a:spcBef>
              <a:spcAft>
                <a:spcPts val="0"/>
              </a:spcAft>
              <a:buClr>
                <a:schemeClr val="dk2"/>
              </a:buClr>
              <a:buSzPts val="1600"/>
              <a:buNone/>
              <a:defRPr sz="2133">
                <a:solidFill>
                  <a:schemeClr val="dk2"/>
                </a:solidFill>
              </a:defRPr>
            </a:lvl3pPr>
            <a:lvl4pPr lvl="3" algn="ctr" rtl="0">
              <a:lnSpc>
                <a:spcPct val="100000"/>
              </a:lnSpc>
              <a:spcBef>
                <a:spcPts val="0"/>
              </a:spcBef>
              <a:spcAft>
                <a:spcPts val="0"/>
              </a:spcAft>
              <a:buClr>
                <a:schemeClr val="dk2"/>
              </a:buClr>
              <a:buSzPts val="1600"/>
              <a:buNone/>
              <a:defRPr sz="2133">
                <a:solidFill>
                  <a:schemeClr val="dk2"/>
                </a:solidFill>
              </a:defRPr>
            </a:lvl4pPr>
            <a:lvl5pPr lvl="4" algn="ctr" rtl="0">
              <a:lnSpc>
                <a:spcPct val="100000"/>
              </a:lnSpc>
              <a:spcBef>
                <a:spcPts val="0"/>
              </a:spcBef>
              <a:spcAft>
                <a:spcPts val="0"/>
              </a:spcAft>
              <a:buClr>
                <a:schemeClr val="dk2"/>
              </a:buClr>
              <a:buSzPts val="1600"/>
              <a:buNone/>
              <a:defRPr sz="2133">
                <a:solidFill>
                  <a:schemeClr val="dk2"/>
                </a:solidFill>
              </a:defRPr>
            </a:lvl5pPr>
            <a:lvl6pPr lvl="5" algn="ctr" rtl="0">
              <a:lnSpc>
                <a:spcPct val="100000"/>
              </a:lnSpc>
              <a:spcBef>
                <a:spcPts val="0"/>
              </a:spcBef>
              <a:spcAft>
                <a:spcPts val="0"/>
              </a:spcAft>
              <a:buClr>
                <a:schemeClr val="dk2"/>
              </a:buClr>
              <a:buSzPts val="1600"/>
              <a:buNone/>
              <a:defRPr sz="2133">
                <a:solidFill>
                  <a:schemeClr val="dk2"/>
                </a:solidFill>
              </a:defRPr>
            </a:lvl6pPr>
            <a:lvl7pPr lvl="6" algn="ctr" rtl="0">
              <a:lnSpc>
                <a:spcPct val="100000"/>
              </a:lnSpc>
              <a:spcBef>
                <a:spcPts val="0"/>
              </a:spcBef>
              <a:spcAft>
                <a:spcPts val="0"/>
              </a:spcAft>
              <a:buClr>
                <a:schemeClr val="dk2"/>
              </a:buClr>
              <a:buSzPts val="1600"/>
              <a:buNone/>
              <a:defRPr sz="2133">
                <a:solidFill>
                  <a:schemeClr val="dk2"/>
                </a:solidFill>
              </a:defRPr>
            </a:lvl7pPr>
            <a:lvl8pPr lvl="7" algn="ctr" rtl="0">
              <a:lnSpc>
                <a:spcPct val="100000"/>
              </a:lnSpc>
              <a:spcBef>
                <a:spcPts val="0"/>
              </a:spcBef>
              <a:spcAft>
                <a:spcPts val="0"/>
              </a:spcAft>
              <a:buClr>
                <a:schemeClr val="dk2"/>
              </a:buClr>
              <a:buSzPts val="1600"/>
              <a:buNone/>
              <a:defRPr sz="2133">
                <a:solidFill>
                  <a:schemeClr val="dk2"/>
                </a:solidFill>
              </a:defRPr>
            </a:lvl8pPr>
            <a:lvl9pPr lvl="8" algn="ctr" rtl="0">
              <a:lnSpc>
                <a:spcPct val="100000"/>
              </a:lnSpc>
              <a:spcBef>
                <a:spcPts val="0"/>
              </a:spcBef>
              <a:spcAft>
                <a:spcPts val="0"/>
              </a:spcAft>
              <a:buClr>
                <a:schemeClr val="dk2"/>
              </a:buClr>
              <a:buSzPts val="1600"/>
              <a:buNone/>
              <a:defRPr sz="2133">
                <a:solidFill>
                  <a:schemeClr val="dk2"/>
                </a:solidFill>
              </a:defRPr>
            </a:lvl9pPr>
          </a:lstStyle>
          <a:p>
            <a:endParaRPr/>
          </a:p>
        </p:txBody>
      </p:sp>
    </p:spTree>
    <p:extLst>
      <p:ext uri="{BB962C8B-B14F-4D97-AF65-F5344CB8AC3E}">
        <p14:creationId xmlns:p14="http://schemas.microsoft.com/office/powerpoint/2010/main" val="98858679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75"/>
        <p:cNvGrpSpPr/>
        <p:nvPr/>
      </p:nvGrpSpPr>
      <p:grpSpPr>
        <a:xfrm>
          <a:off x="0" y="0"/>
          <a:ext cx="0" cy="0"/>
          <a:chOff x="0" y="0"/>
          <a:chExt cx="0" cy="0"/>
        </a:xfrm>
      </p:grpSpPr>
    </p:spTree>
    <p:extLst>
      <p:ext uri="{BB962C8B-B14F-4D97-AF65-F5344CB8AC3E}">
        <p14:creationId xmlns:p14="http://schemas.microsoft.com/office/powerpoint/2010/main" val="18110340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6"/>
        <p:cNvGrpSpPr/>
        <p:nvPr/>
      </p:nvGrpSpPr>
      <p:grpSpPr>
        <a:xfrm>
          <a:off x="0" y="0"/>
          <a:ext cx="0" cy="0"/>
          <a:chOff x="0" y="0"/>
          <a:chExt cx="0" cy="0"/>
        </a:xfrm>
      </p:grpSpPr>
      <p:pic>
        <p:nvPicPr>
          <p:cNvPr id="77" name="Google Shape;77;p13"/>
          <p:cNvPicPr preferRelativeResize="0"/>
          <p:nvPr/>
        </p:nvPicPr>
        <p:blipFill>
          <a:blip r:embed="rId2">
            <a:alphaModFix/>
          </a:blip>
          <a:stretch>
            <a:fillRect/>
          </a:stretch>
        </p:blipFill>
        <p:spPr>
          <a:xfrm>
            <a:off x="0" y="1"/>
            <a:ext cx="12192000" cy="6858009"/>
          </a:xfrm>
          <a:prstGeom prst="rect">
            <a:avLst/>
          </a:prstGeom>
          <a:noFill/>
          <a:ln>
            <a:noFill/>
          </a:ln>
        </p:spPr>
      </p:pic>
      <p:sp>
        <p:nvSpPr>
          <p:cNvPr id="78" name="Google Shape;78;p13"/>
          <p:cNvSpPr txBox="1">
            <a:spLocks noGrp="1"/>
          </p:cNvSpPr>
          <p:nvPr>
            <p:ph type="title"/>
          </p:nvPr>
        </p:nvSpPr>
        <p:spPr>
          <a:xfrm>
            <a:off x="960000" y="2517335"/>
            <a:ext cx="4554800" cy="2082400"/>
          </a:xfrm>
          <a:prstGeom prst="rect">
            <a:avLst/>
          </a:prstGeom>
          <a:noFill/>
        </p:spPr>
        <p:txBody>
          <a:bodyPr spcFirstLastPara="1" wrap="square" lIns="91425" tIns="91425" rIns="91425" bIns="91425" anchor="ctr" anchorCtr="0">
            <a:noAutofit/>
          </a:bodyPr>
          <a:lstStyle>
            <a:lvl1pPr lvl="0" algn="l" rtl="0">
              <a:lnSpc>
                <a:spcPct val="90000"/>
              </a:lnSpc>
              <a:spcBef>
                <a:spcPts val="0"/>
              </a:spcBef>
              <a:spcAft>
                <a:spcPts val="0"/>
              </a:spcAft>
              <a:buSzPts val="6000"/>
              <a:buNone/>
              <a:defRPr sz="8000"/>
            </a:lvl1pPr>
            <a:lvl2pPr lvl="1" algn="l" rtl="0">
              <a:lnSpc>
                <a:spcPct val="90000"/>
              </a:lnSpc>
              <a:spcBef>
                <a:spcPts val="0"/>
              </a:spcBef>
              <a:spcAft>
                <a:spcPts val="0"/>
              </a:spcAft>
              <a:buSzPts val="3000"/>
              <a:buFont typeface="Palanquin Dark"/>
              <a:buNone/>
              <a:defRPr>
                <a:latin typeface="Palanquin Dark"/>
                <a:ea typeface="Palanquin Dark"/>
                <a:cs typeface="Palanquin Dark"/>
                <a:sym typeface="Palanquin Dark"/>
              </a:defRPr>
            </a:lvl2pPr>
            <a:lvl3pPr lvl="2" algn="l" rtl="0">
              <a:lnSpc>
                <a:spcPct val="90000"/>
              </a:lnSpc>
              <a:spcBef>
                <a:spcPts val="0"/>
              </a:spcBef>
              <a:spcAft>
                <a:spcPts val="0"/>
              </a:spcAft>
              <a:buSzPts val="3000"/>
              <a:buFont typeface="Palanquin Dark"/>
              <a:buNone/>
              <a:defRPr>
                <a:latin typeface="Palanquin Dark"/>
                <a:ea typeface="Palanquin Dark"/>
                <a:cs typeface="Palanquin Dark"/>
                <a:sym typeface="Palanquin Dark"/>
              </a:defRPr>
            </a:lvl3pPr>
            <a:lvl4pPr lvl="3" algn="l" rtl="0">
              <a:lnSpc>
                <a:spcPct val="90000"/>
              </a:lnSpc>
              <a:spcBef>
                <a:spcPts val="0"/>
              </a:spcBef>
              <a:spcAft>
                <a:spcPts val="0"/>
              </a:spcAft>
              <a:buSzPts val="3000"/>
              <a:buFont typeface="Palanquin Dark"/>
              <a:buNone/>
              <a:defRPr>
                <a:latin typeface="Palanquin Dark"/>
                <a:ea typeface="Palanquin Dark"/>
                <a:cs typeface="Palanquin Dark"/>
                <a:sym typeface="Palanquin Dark"/>
              </a:defRPr>
            </a:lvl4pPr>
            <a:lvl5pPr lvl="4" algn="l" rtl="0">
              <a:lnSpc>
                <a:spcPct val="90000"/>
              </a:lnSpc>
              <a:spcBef>
                <a:spcPts val="0"/>
              </a:spcBef>
              <a:spcAft>
                <a:spcPts val="0"/>
              </a:spcAft>
              <a:buSzPts val="3000"/>
              <a:buFont typeface="Palanquin Dark"/>
              <a:buNone/>
              <a:defRPr>
                <a:latin typeface="Palanquin Dark"/>
                <a:ea typeface="Palanquin Dark"/>
                <a:cs typeface="Palanquin Dark"/>
                <a:sym typeface="Palanquin Dark"/>
              </a:defRPr>
            </a:lvl5pPr>
            <a:lvl6pPr lvl="5" algn="l" rtl="0">
              <a:lnSpc>
                <a:spcPct val="90000"/>
              </a:lnSpc>
              <a:spcBef>
                <a:spcPts val="0"/>
              </a:spcBef>
              <a:spcAft>
                <a:spcPts val="0"/>
              </a:spcAft>
              <a:buSzPts val="3000"/>
              <a:buFont typeface="Palanquin Dark"/>
              <a:buNone/>
              <a:defRPr>
                <a:latin typeface="Palanquin Dark"/>
                <a:ea typeface="Palanquin Dark"/>
                <a:cs typeface="Palanquin Dark"/>
                <a:sym typeface="Palanquin Dark"/>
              </a:defRPr>
            </a:lvl6pPr>
            <a:lvl7pPr lvl="6" algn="l" rtl="0">
              <a:lnSpc>
                <a:spcPct val="90000"/>
              </a:lnSpc>
              <a:spcBef>
                <a:spcPts val="0"/>
              </a:spcBef>
              <a:spcAft>
                <a:spcPts val="0"/>
              </a:spcAft>
              <a:buSzPts val="3000"/>
              <a:buFont typeface="Palanquin Dark"/>
              <a:buNone/>
              <a:defRPr>
                <a:latin typeface="Palanquin Dark"/>
                <a:ea typeface="Palanquin Dark"/>
                <a:cs typeface="Palanquin Dark"/>
                <a:sym typeface="Palanquin Dark"/>
              </a:defRPr>
            </a:lvl7pPr>
            <a:lvl8pPr lvl="7" algn="l" rtl="0">
              <a:lnSpc>
                <a:spcPct val="90000"/>
              </a:lnSpc>
              <a:spcBef>
                <a:spcPts val="0"/>
              </a:spcBef>
              <a:spcAft>
                <a:spcPts val="0"/>
              </a:spcAft>
              <a:buSzPts val="3000"/>
              <a:buFont typeface="Palanquin Dark"/>
              <a:buNone/>
              <a:defRPr>
                <a:latin typeface="Palanquin Dark"/>
                <a:ea typeface="Palanquin Dark"/>
                <a:cs typeface="Palanquin Dark"/>
                <a:sym typeface="Palanquin Dark"/>
              </a:defRPr>
            </a:lvl8pPr>
            <a:lvl9pPr lvl="8" algn="l" rtl="0">
              <a:lnSpc>
                <a:spcPct val="90000"/>
              </a:lnSpc>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79" name="Google Shape;79;p13"/>
          <p:cNvSpPr txBox="1">
            <a:spLocks noGrp="1"/>
          </p:cNvSpPr>
          <p:nvPr>
            <p:ph type="title" idx="2" hasCustomPrompt="1"/>
          </p:nvPr>
        </p:nvSpPr>
        <p:spPr>
          <a:xfrm>
            <a:off x="5994567" y="1241301"/>
            <a:ext cx="1484400" cy="99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800"/>
              <a:buNone/>
              <a:defRPr sz="9066">
                <a:solidFill>
                  <a:schemeClr val="lt1"/>
                </a:solidFill>
              </a:defRPr>
            </a:lvl1pPr>
            <a:lvl2pPr lvl="1" algn="ctr" rtl="0">
              <a:lnSpc>
                <a:spcPct val="100000"/>
              </a:lnSpc>
              <a:spcBef>
                <a:spcPts val="0"/>
              </a:spcBef>
              <a:spcAft>
                <a:spcPts val="0"/>
              </a:spcAft>
              <a:buClr>
                <a:schemeClr val="lt1"/>
              </a:buClr>
              <a:buSzPts val="6800"/>
              <a:buNone/>
              <a:defRPr sz="9066">
                <a:solidFill>
                  <a:schemeClr val="lt1"/>
                </a:solidFill>
              </a:defRPr>
            </a:lvl2pPr>
            <a:lvl3pPr lvl="2" algn="ctr" rtl="0">
              <a:lnSpc>
                <a:spcPct val="100000"/>
              </a:lnSpc>
              <a:spcBef>
                <a:spcPts val="0"/>
              </a:spcBef>
              <a:spcAft>
                <a:spcPts val="0"/>
              </a:spcAft>
              <a:buClr>
                <a:schemeClr val="lt1"/>
              </a:buClr>
              <a:buSzPts val="6800"/>
              <a:buNone/>
              <a:defRPr sz="9066">
                <a:solidFill>
                  <a:schemeClr val="lt1"/>
                </a:solidFill>
              </a:defRPr>
            </a:lvl3pPr>
            <a:lvl4pPr lvl="3" algn="ctr" rtl="0">
              <a:lnSpc>
                <a:spcPct val="100000"/>
              </a:lnSpc>
              <a:spcBef>
                <a:spcPts val="0"/>
              </a:spcBef>
              <a:spcAft>
                <a:spcPts val="0"/>
              </a:spcAft>
              <a:buClr>
                <a:schemeClr val="lt1"/>
              </a:buClr>
              <a:buSzPts val="6800"/>
              <a:buNone/>
              <a:defRPr sz="9066">
                <a:solidFill>
                  <a:schemeClr val="lt1"/>
                </a:solidFill>
              </a:defRPr>
            </a:lvl4pPr>
            <a:lvl5pPr lvl="4" algn="ctr" rtl="0">
              <a:lnSpc>
                <a:spcPct val="100000"/>
              </a:lnSpc>
              <a:spcBef>
                <a:spcPts val="0"/>
              </a:spcBef>
              <a:spcAft>
                <a:spcPts val="0"/>
              </a:spcAft>
              <a:buClr>
                <a:schemeClr val="lt1"/>
              </a:buClr>
              <a:buSzPts val="6800"/>
              <a:buNone/>
              <a:defRPr sz="9066">
                <a:solidFill>
                  <a:schemeClr val="lt1"/>
                </a:solidFill>
              </a:defRPr>
            </a:lvl5pPr>
            <a:lvl6pPr lvl="5" algn="ctr" rtl="0">
              <a:lnSpc>
                <a:spcPct val="100000"/>
              </a:lnSpc>
              <a:spcBef>
                <a:spcPts val="0"/>
              </a:spcBef>
              <a:spcAft>
                <a:spcPts val="0"/>
              </a:spcAft>
              <a:buClr>
                <a:schemeClr val="lt1"/>
              </a:buClr>
              <a:buSzPts val="6800"/>
              <a:buNone/>
              <a:defRPr sz="9066">
                <a:solidFill>
                  <a:schemeClr val="lt1"/>
                </a:solidFill>
              </a:defRPr>
            </a:lvl6pPr>
            <a:lvl7pPr lvl="6" algn="ctr" rtl="0">
              <a:lnSpc>
                <a:spcPct val="100000"/>
              </a:lnSpc>
              <a:spcBef>
                <a:spcPts val="0"/>
              </a:spcBef>
              <a:spcAft>
                <a:spcPts val="0"/>
              </a:spcAft>
              <a:buClr>
                <a:schemeClr val="lt1"/>
              </a:buClr>
              <a:buSzPts val="6800"/>
              <a:buNone/>
              <a:defRPr sz="9066">
                <a:solidFill>
                  <a:schemeClr val="lt1"/>
                </a:solidFill>
              </a:defRPr>
            </a:lvl7pPr>
            <a:lvl8pPr lvl="7" algn="ctr" rtl="0">
              <a:lnSpc>
                <a:spcPct val="100000"/>
              </a:lnSpc>
              <a:spcBef>
                <a:spcPts val="0"/>
              </a:spcBef>
              <a:spcAft>
                <a:spcPts val="0"/>
              </a:spcAft>
              <a:buClr>
                <a:schemeClr val="lt1"/>
              </a:buClr>
              <a:buSzPts val="6800"/>
              <a:buNone/>
              <a:defRPr sz="9066">
                <a:solidFill>
                  <a:schemeClr val="lt1"/>
                </a:solidFill>
              </a:defRPr>
            </a:lvl8pPr>
            <a:lvl9pPr lvl="8" algn="ctr" rtl="0">
              <a:lnSpc>
                <a:spcPct val="100000"/>
              </a:lnSpc>
              <a:spcBef>
                <a:spcPts val="0"/>
              </a:spcBef>
              <a:spcAft>
                <a:spcPts val="0"/>
              </a:spcAft>
              <a:buClr>
                <a:schemeClr val="lt1"/>
              </a:buClr>
              <a:buSzPts val="6800"/>
              <a:buNone/>
              <a:defRPr sz="9066">
                <a:solidFill>
                  <a:schemeClr val="lt1"/>
                </a:solidFill>
              </a:defRPr>
            </a:lvl9pPr>
          </a:lstStyle>
          <a:p>
            <a:r>
              <a:t>xx%</a:t>
            </a:r>
          </a:p>
        </p:txBody>
      </p:sp>
      <p:sp>
        <p:nvSpPr>
          <p:cNvPr id="80" name="Google Shape;80;p13"/>
          <p:cNvSpPr txBox="1">
            <a:spLocks noGrp="1"/>
          </p:cNvSpPr>
          <p:nvPr>
            <p:ph type="subTitle" idx="1"/>
          </p:nvPr>
        </p:nvSpPr>
        <p:spPr>
          <a:xfrm>
            <a:off x="7567168" y="1091403"/>
            <a:ext cx="3448400" cy="5388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2133"/>
              </a:spcBef>
              <a:spcAft>
                <a:spcPts val="0"/>
              </a:spcAft>
              <a:buNone/>
              <a:defRPr sz="2667">
                <a:solidFill>
                  <a:schemeClr val="dk2"/>
                </a:solidFill>
                <a:latin typeface="Oswald"/>
                <a:ea typeface="Oswald"/>
                <a:cs typeface="Oswald"/>
                <a:sym typeface="Oswald"/>
              </a:defRPr>
            </a:lvl2pPr>
            <a:lvl3pPr lvl="2" rtl="0">
              <a:lnSpc>
                <a:spcPct val="100000"/>
              </a:lnSpc>
              <a:spcBef>
                <a:spcPts val="2133"/>
              </a:spcBef>
              <a:spcAft>
                <a:spcPts val="0"/>
              </a:spcAft>
              <a:buNone/>
              <a:defRPr sz="2667">
                <a:solidFill>
                  <a:schemeClr val="dk2"/>
                </a:solidFill>
                <a:latin typeface="Oswald"/>
                <a:ea typeface="Oswald"/>
                <a:cs typeface="Oswald"/>
                <a:sym typeface="Oswald"/>
              </a:defRPr>
            </a:lvl3pPr>
            <a:lvl4pPr lvl="3" rtl="0">
              <a:lnSpc>
                <a:spcPct val="100000"/>
              </a:lnSpc>
              <a:spcBef>
                <a:spcPts val="2133"/>
              </a:spcBef>
              <a:spcAft>
                <a:spcPts val="0"/>
              </a:spcAft>
              <a:buNone/>
              <a:defRPr sz="2667">
                <a:solidFill>
                  <a:schemeClr val="dk2"/>
                </a:solidFill>
                <a:latin typeface="Oswald"/>
                <a:ea typeface="Oswald"/>
                <a:cs typeface="Oswald"/>
                <a:sym typeface="Oswald"/>
              </a:defRPr>
            </a:lvl4pPr>
            <a:lvl5pPr lvl="4" rtl="0">
              <a:lnSpc>
                <a:spcPct val="100000"/>
              </a:lnSpc>
              <a:spcBef>
                <a:spcPts val="2133"/>
              </a:spcBef>
              <a:spcAft>
                <a:spcPts val="0"/>
              </a:spcAft>
              <a:buNone/>
              <a:defRPr sz="2667">
                <a:solidFill>
                  <a:schemeClr val="dk2"/>
                </a:solidFill>
                <a:latin typeface="Oswald"/>
                <a:ea typeface="Oswald"/>
                <a:cs typeface="Oswald"/>
                <a:sym typeface="Oswald"/>
              </a:defRPr>
            </a:lvl5pPr>
            <a:lvl6pPr lvl="5" rtl="0">
              <a:lnSpc>
                <a:spcPct val="100000"/>
              </a:lnSpc>
              <a:spcBef>
                <a:spcPts val="2133"/>
              </a:spcBef>
              <a:spcAft>
                <a:spcPts val="0"/>
              </a:spcAft>
              <a:buNone/>
              <a:defRPr sz="2667">
                <a:solidFill>
                  <a:schemeClr val="dk2"/>
                </a:solidFill>
                <a:latin typeface="Oswald"/>
                <a:ea typeface="Oswald"/>
                <a:cs typeface="Oswald"/>
                <a:sym typeface="Oswald"/>
              </a:defRPr>
            </a:lvl6pPr>
            <a:lvl7pPr lvl="6" rtl="0">
              <a:lnSpc>
                <a:spcPct val="100000"/>
              </a:lnSpc>
              <a:spcBef>
                <a:spcPts val="2133"/>
              </a:spcBef>
              <a:spcAft>
                <a:spcPts val="0"/>
              </a:spcAft>
              <a:buNone/>
              <a:defRPr sz="2667">
                <a:solidFill>
                  <a:schemeClr val="dk2"/>
                </a:solidFill>
                <a:latin typeface="Oswald"/>
                <a:ea typeface="Oswald"/>
                <a:cs typeface="Oswald"/>
                <a:sym typeface="Oswald"/>
              </a:defRPr>
            </a:lvl7pPr>
            <a:lvl8pPr lvl="7" rtl="0">
              <a:lnSpc>
                <a:spcPct val="100000"/>
              </a:lnSpc>
              <a:spcBef>
                <a:spcPts val="2133"/>
              </a:spcBef>
              <a:spcAft>
                <a:spcPts val="0"/>
              </a:spcAft>
              <a:buNone/>
              <a:defRPr sz="2667">
                <a:solidFill>
                  <a:schemeClr val="dk2"/>
                </a:solidFill>
                <a:latin typeface="Oswald"/>
                <a:ea typeface="Oswald"/>
                <a:cs typeface="Oswald"/>
                <a:sym typeface="Oswald"/>
              </a:defRPr>
            </a:lvl8pPr>
            <a:lvl9pPr lvl="8" rtl="0">
              <a:lnSpc>
                <a:spcPct val="100000"/>
              </a:lnSpc>
              <a:spcBef>
                <a:spcPts val="2133"/>
              </a:spcBef>
              <a:spcAft>
                <a:spcPts val="2133"/>
              </a:spcAft>
              <a:buNone/>
              <a:defRPr sz="2667">
                <a:solidFill>
                  <a:schemeClr val="dk2"/>
                </a:solidFill>
                <a:latin typeface="Oswald"/>
                <a:ea typeface="Oswald"/>
                <a:cs typeface="Oswald"/>
                <a:sym typeface="Oswald"/>
              </a:defRPr>
            </a:lvl9pPr>
          </a:lstStyle>
          <a:p>
            <a:endParaRPr/>
          </a:p>
        </p:txBody>
      </p:sp>
      <p:sp>
        <p:nvSpPr>
          <p:cNvPr id="81" name="Google Shape;81;p13"/>
          <p:cNvSpPr txBox="1">
            <a:spLocks noGrp="1"/>
          </p:cNvSpPr>
          <p:nvPr>
            <p:ph type="subTitle" idx="3"/>
          </p:nvPr>
        </p:nvSpPr>
        <p:spPr>
          <a:xfrm>
            <a:off x="7567168" y="1436800"/>
            <a:ext cx="3448400" cy="93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82" name="Google Shape;82;p13"/>
          <p:cNvSpPr txBox="1">
            <a:spLocks noGrp="1"/>
          </p:cNvSpPr>
          <p:nvPr>
            <p:ph type="title" idx="4" hasCustomPrompt="1"/>
          </p:nvPr>
        </p:nvSpPr>
        <p:spPr>
          <a:xfrm>
            <a:off x="5994400" y="2977119"/>
            <a:ext cx="1484400" cy="99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6800"/>
              <a:buNone/>
              <a:defRPr sz="9066"/>
            </a:lvl1pPr>
            <a:lvl2pPr lvl="1" algn="ctr" rtl="0">
              <a:lnSpc>
                <a:spcPct val="100000"/>
              </a:lnSpc>
              <a:spcBef>
                <a:spcPts val="0"/>
              </a:spcBef>
              <a:spcAft>
                <a:spcPts val="0"/>
              </a:spcAft>
              <a:buSzPts val="6800"/>
              <a:buNone/>
              <a:defRPr sz="9066"/>
            </a:lvl2pPr>
            <a:lvl3pPr lvl="2" algn="ctr" rtl="0">
              <a:lnSpc>
                <a:spcPct val="100000"/>
              </a:lnSpc>
              <a:spcBef>
                <a:spcPts val="0"/>
              </a:spcBef>
              <a:spcAft>
                <a:spcPts val="0"/>
              </a:spcAft>
              <a:buSzPts val="6800"/>
              <a:buNone/>
              <a:defRPr sz="9066"/>
            </a:lvl3pPr>
            <a:lvl4pPr lvl="3" algn="ctr" rtl="0">
              <a:lnSpc>
                <a:spcPct val="100000"/>
              </a:lnSpc>
              <a:spcBef>
                <a:spcPts val="0"/>
              </a:spcBef>
              <a:spcAft>
                <a:spcPts val="0"/>
              </a:spcAft>
              <a:buSzPts val="6800"/>
              <a:buNone/>
              <a:defRPr sz="9066"/>
            </a:lvl4pPr>
            <a:lvl5pPr lvl="4" algn="ctr" rtl="0">
              <a:lnSpc>
                <a:spcPct val="100000"/>
              </a:lnSpc>
              <a:spcBef>
                <a:spcPts val="0"/>
              </a:spcBef>
              <a:spcAft>
                <a:spcPts val="0"/>
              </a:spcAft>
              <a:buSzPts val="6800"/>
              <a:buNone/>
              <a:defRPr sz="9066"/>
            </a:lvl5pPr>
            <a:lvl6pPr lvl="5" algn="ctr" rtl="0">
              <a:lnSpc>
                <a:spcPct val="100000"/>
              </a:lnSpc>
              <a:spcBef>
                <a:spcPts val="0"/>
              </a:spcBef>
              <a:spcAft>
                <a:spcPts val="0"/>
              </a:spcAft>
              <a:buSzPts val="6800"/>
              <a:buNone/>
              <a:defRPr sz="9066"/>
            </a:lvl6pPr>
            <a:lvl7pPr lvl="6" algn="ctr" rtl="0">
              <a:lnSpc>
                <a:spcPct val="100000"/>
              </a:lnSpc>
              <a:spcBef>
                <a:spcPts val="0"/>
              </a:spcBef>
              <a:spcAft>
                <a:spcPts val="0"/>
              </a:spcAft>
              <a:buSzPts val="6800"/>
              <a:buNone/>
              <a:defRPr sz="9066"/>
            </a:lvl7pPr>
            <a:lvl8pPr lvl="7" algn="ctr" rtl="0">
              <a:lnSpc>
                <a:spcPct val="100000"/>
              </a:lnSpc>
              <a:spcBef>
                <a:spcPts val="0"/>
              </a:spcBef>
              <a:spcAft>
                <a:spcPts val="0"/>
              </a:spcAft>
              <a:buSzPts val="6800"/>
              <a:buNone/>
              <a:defRPr sz="9066"/>
            </a:lvl8pPr>
            <a:lvl9pPr lvl="8" algn="ctr" rtl="0">
              <a:lnSpc>
                <a:spcPct val="100000"/>
              </a:lnSpc>
              <a:spcBef>
                <a:spcPts val="0"/>
              </a:spcBef>
              <a:spcAft>
                <a:spcPts val="0"/>
              </a:spcAft>
              <a:buSzPts val="6800"/>
              <a:buNone/>
              <a:defRPr sz="9066"/>
            </a:lvl9pPr>
          </a:lstStyle>
          <a:p>
            <a:r>
              <a:t>xx%</a:t>
            </a:r>
          </a:p>
        </p:txBody>
      </p:sp>
      <p:sp>
        <p:nvSpPr>
          <p:cNvPr id="83" name="Google Shape;83;p13"/>
          <p:cNvSpPr txBox="1">
            <a:spLocks noGrp="1"/>
          </p:cNvSpPr>
          <p:nvPr>
            <p:ph type="subTitle" idx="5"/>
          </p:nvPr>
        </p:nvSpPr>
        <p:spPr>
          <a:xfrm>
            <a:off x="7567001" y="2827220"/>
            <a:ext cx="3448400" cy="5388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2133"/>
              </a:spcBef>
              <a:spcAft>
                <a:spcPts val="0"/>
              </a:spcAft>
              <a:buNone/>
              <a:defRPr sz="2667">
                <a:solidFill>
                  <a:schemeClr val="dk2"/>
                </a:solidFill>
                <a:latin typeface="Oswald"/>
                <a:ea typeface="Oswald"/>
                <a:cs typeface="Oswald"/>
                <a:sym typeface="Oswald"/>
              </a:defRPr>
            </a:lvl2pPr>
            <a:lvl3pPr lvl="2" rtl="0">
              <a:lnSpc>
                <a:spcPct val="100000"/>
              </a:lnSpc>
              <a:spcBef>
                <a:spcPts val="2133"/>
              </a:spcBef>
              <a:spcAft>
                <a:spcPts val="0"/>
              </a:spcAft>
              <a:buNone/>
              <a:defRPr sz="2667">
                <a:solidFill>
                  <a:schemeClr val="dk2"/>
                </a:solidFill>
                <a:latin typeface="Oswald"/>
                <a:ea typeface="Oswald"/>
                <a:cs typeface="Oswald"/>
                <a:sym typeface="Oswald"/>
              </a:defRPr>
            </a:lvl3pPr>
            <a:lvl4pPr lvl="3" rtl="0">
              <a:lnSpc>
                <a:spcPct val="100000"/>
              </a:lnSpc>
              <a:spcBef>
                <a:spcPts val="2133"/>
              </a:spcBef>
              <a:spcAft>
                <a:spcPts val="0"/>
              </a:spcAft>
              <a:buNone/>
              <a:defRPr sz="2667">
                <a:solidFill>
                  <a:schemeClr val="dk2"/>
                </a:solidFill>
                <a:latin typeface="Oswald"/>
                <a:ea typeface="Oswald"/>
                <a:cs typeface="Oswald"/>
                <a:sym typeface="Oswald"/>
              </a:defRPr>
            </a:lvl4pPr>
            <a:lvl5pPr lvl="4" rtl="0">
              <a:lnSpc>
                <a:spcPct val="100000"/>
              </a:lnSpc>
              <a:spcBef>
                <a:spcPts val="2133"/>
              </a:spcBef>
              <a:spcAft>
                <a:spcPts val="0"/>
              </a:spcAft>
              <a:buNone/>
              <a:defRPr sz="2667">
                <a:solidFill>
                  <a:schemeClr val="dk2"/>
                </a:solidFill>
                <a:latin typeface="Oswald"/>
                <a:ea typeface="Oswald"/>
                <a:cs typeface="Oswald"/>
                <a:sym typeface="Oswald"/>
              </a:defRPr>
            </a:lvl5pPr>
            <a:lvl6pPr lvl="5" rtl="0">
              <a:lnSpc>
                <a:spcPct val="100000"/>
              </a:lnSpc>
              <a:spcBef>
                <a:spcPts val="2133"/>
              </a:spcBef>
              <a:spcAft>
                <a:spcPts val="0"/>
              </a:spcAft>
              <a:buNone/>
              <a:defRPr sz="2667">
                <a:solidFill>
                  <a:schemeClr val="dk2"/>
                </a:solidFill>
                <a:latin typeface="Oswald"/>
                <a:ea typeface="Oswald"/>
                <a:cs typeface="Oswald"/>
                <a:sym typeface="Oswald"/>
              </a:defRPr>
            </a:lvl6pPr>
            <a:lvl7pPr lvl="6" rtl="0">
              <a:lnSpc>
                <a:spcPct val="100000"/>
              </a:lnSpc>
              <a:spcBef>
                <a:spcPts val="2133"/>
              </a:spcBef>
              <a:spcAft>
                <a:spcPts val="0"/>
              </a:spcAft>
              <a:buNone/>
              <a:defRPr sz="2667">
                <a:solidFill>
                  <a:schemeClr val="dk2"/>
                </a:solidFill>
                <a:latin typeface="Oswald"/>
                <a:ea typeface="Oswald"/>
                <a:cs typeface="Oswald"/>
                <a:sym typeface="Oswald"/>
              </a:defRPr>
            </a:lvl7pPr>
            <a:lvl8pPr lvl="7" rtl="0">
              <a:lnSpc>
                <a:spcPct val="100000"/>
              </a:lnSpc>
              <a:spcBef>
                <a:spcPts val="2133"/>
              </a:spcBef>
              <a:spcAft>
                <a:spcPts val="0"/>
              </a:spcAft>
              <a:buNone/>
              <a:defRPr sz="2667">
                <a:solidFill>
                  <a:schemeClr val="dk2"/>
                </a:solidFill>
                <a:latin typeface="Oswald"/>
                <a:ea typeface="Oswald"/>
                <a:cs typeface="Oswald"/>
                <a:sym typeface="Oswald"/>
              </a:defRPr>
            </a:lvl8pPr>
            <a:lvl9pPr lvl="8" rtl="0">
              <a:lnSpc>
                <a:spcPct val="100000"/>
              </a:lnSpc>
              <a:spcBef>
                <a:spcPts val="2133"/>
              </a:spcBef>
              <a:spcAft>
                <a:spcPts val="2133"/>
              </a:spcAft>
              <a:buNone/>
              <a:defRPr sz="2667">
                <a:solidFill>
                  <a:schemeClr val="dk2"/>
                </a:solidFill>
                <a:latin typeface="Oswald"/>
                <a:ea typeface="Oswald"/>
                <a:cs typeface="Oswald"/>
                <a:sym typeface="Oswald"/>
              </a:defRPr>
            </a:lvl9pPr>
          </a:lstStyle>
          <a:p>
            <a:endParaRPr/>
          </a:p>
        </p:txBody>
      </p:sp>
      <p:sp>
        <p:nvSpPr>
          <p:cNvPr id="84" name="Google Shape;84;p13"/>
          <p:cNvSpPr txBox="1">
            <a:spLocks noGrp="1"/>
          </p:cNvSpPr>
          <p:nvPr>
            <p:ph type="subTitle" idx="6"/>
          </p:nvPr>
        </p:nvSpPr>
        <p:spPr>
          <a:xfrm>
            <a:off x="7567001" y="3172617"/>
            <a:ext cx="3448400" cy="93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
        <p:nvSpPr>
          <p:cNvPr id="85" name="Google Shape;85;p13"/>
          <p:cNvSpPr txBox="1">
            <a:spLocks noGrp="1"/>
          </p:cNvSpPr>
          <p:nvPr>
            <p:ph type="title" idx="7" hasCustomPrompt="1"/>
          </p:nvPr>
        </p:nvSpPr>
        <p:spPr>
          <a:xfrm>
            <a:off x="5994567" y="4712936"/>
            <a:ext cx="1484400" cy="9968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6800"/>
              <a:buNone/>
              <a:defRPr sz="9066">
                <a:solidFill>
                  <a:schemeClr val="lt1"/>
                </a:solidFill>
              </a:defRPr>
            </a:lvl1pPr>
            <a:lvl2pPr lvl="1" algn="ctr" rtl="0">
              <a:lnSpc>
                <a:spcPct val="100000"/>
              </a:lnSpc>
              <a:spcBef>
                <a:spcPts val="0"/>
              </a:spcBef>
              <a:spcAft>
                <a:spcPts val="0"/>
              </a:spcAft>
              <a:buClr>
                <a:schemeClr val="lt1"/>
              </a:buClr>
              <a:buSzPts val="6800"/>
              <a:buNone/>
              <a:defRPr sz="9066">
                <a:solidFill>
                  <a:schemeClr val="lt1"/>
                </a:solidFill>
              </a:defRPr>
            </a:lvl2pPr>
            <a:lvl3pPr lvl="2" algn="ctr" rtl="0">
              <a:lnSpc>
                <a:spcPct val="100000"/>
              </a:lnSpc>
              <a:spcBef>
                <a:spcPts val="0"/>
              </a:spcBef>
              <a:spcAft>
                <a:spcPts val="0"/>
              </a:spcAft>
              <a:buClr>
                <a:schemeClr val="lt1"/>
              </a:buClr>
              <a:buSzPts val="6800"/>
              <a:buNone/>
              <a:defRPr sz="9066">
                <a:solidFill>
                  <a:schemeClr val="lt1"/>
                </a:solidFill>
              </a:defRPr>
            </a:lvl3pPr>
            <a:lvl4pPr lvl="3" algn="ctr" rtl="0">
              <a:lnSpc>
                <a:spcPct val="100000"/>
              </a:lnSpc>
              <a:spcBef>
                <a:spcPts val="0"/>
              </a:spcBef>
              <a:spcAft>
                <a:spcPts val="0"/>
              </a:spcAft>
              <a:buClr>
                <a:schemeClr val="lt1"/>
              </a:buClr>
              <a:buSzPts val="6800"/>
              <a:buNone/>
              <a:defRPr sz="9066">
                <a:solidFill>
                  <a:schemeClr val="lt1"/>
                </a:solidFill>
              </a:defRPr>
            </a:lvl4pPr>
            <a:lvl5pPr lvl="4" algn="ctr" rtl="0">
              <a:lnSpc>
                <a:spcPct val="100000"/>
              </a:lnSpc>
              <a:spcBef>
                <a:spcPts val="0"/>
              </a:spcBef>
              <a:spcAft>
                <a:spcPts val="0"/>
              </a:spcAft>
              <a:buClr>
                <a:schemeClr val="lt1"/>
              </a:buClr>
              <a:buSzPts val="6800"/>
              <a:buNone/>
              <a:defRPr sz="9066">
                <a:solidFill>
                  <a:schemeClr val="lt1"/>
                </a:solidFill>
              </a:defRPr>
            </a:lvl5pPr>
            <a:lvl6pPr lvl="5" algn="ctr" rtl="0">
              <a:lnSpc>
                <a:spcPct val="100000"/>
              </a:lnSpc>
              <a:spcBef>
                <a:spcPts val="0"/>
              </a:spcBef>
              <a:spcAft>
                <a:spcPts val="0"/>
              </a:spcAft>
              <a:buClr>
                <a:schemeClr val="lt1"/>
              </a:buClr>
              <a:buSzPts val="6800"/>
              <a:buNone/>
              <a:defRPr sz="9066">
                <a:solidFill>
                  <a:schemeClr val="lt1"/>
                </a:solidFill>
              </a:defRPr>
            </a:lvl6pPr>
            <a:lvl7pPr lvl="6" algn="ctr" rtl="0">
              <a:lnSpc>
                <a:spcPct val="100000"/>
              </a:lnSpc>
              <a:spcBef>
                <a:spcPts val="0"/>
              </a:spcBef>
              <a:spcAft>
                <a:spcPts val="0"/>
              </a:spcAft>
              <a:buClr>
                <a:schemeClr val="lt1"/>
              </a:buClr>
              <a:buSzPts val="6800"/>
              <a:buNone/>
              <a:defRPr sz="9066">
                <a:solidFill>
                  <a:schemeClr val="lt1"/>
                </a:solidFill>
              </a:defRPr>
            </a:lvl7pPr>
            <a:lvl8pPr lvl="7" algn="ctr" rtl="0">
              <a:lnSpc>
                <a:spcPct val="100000"/>
              </a:lnSpc>
              <a:spcBef>
                <a:spcPts val="0"/>
              </a:spcBef>
              <a:spcAft>
                <a:spcPts val="0"/>
              </a:spcAft>
              <a:buClr>
                <a:schemeClr val="lt1"/>
              </a:buClr>
              <a:buSzPts val="6800"/>
              <a:buNone/>
              <a:defRPr sz="9066">
                <a:solidFill>
                  <a:schemeClr val="lt1"/>
                </a:solidFill>
              </a:defRPr>
            </a:lvl8pPr>
            <a:lvl9pPr lvl="8" algn="ctr" rtl="0">
              <a:lnSpc>
                <a:spcPct val="100000"/>
              </a:lnSpc>
              <a:spcBef>
                <a:spcPts val="0"/>
              </a:spcBef>
              <a:spcAft>
                <a:spcPts val="0"/>
              </a:spcAft>
              <a:buClr>
                <a:schemeClr val="lt1"/>
              </a:buClr>
              <a:buSzPts val="6800"/>
              <a:buNone/>
              <a:defRPr sz="9066">
                <a:solidFill>
                  <a:schemeClr val="lt1"/>
                </a:solidFill>
              </a:defRPr>
            </a:lvl9pPr>
          </a:lstStyle>
          <a:p>
            <a:r>
              <a:t>xx%</a:t>
            </a:r>
          </a:p>
        </p:txBody>
      </p:sp>
      <p:sp>
        <p:nvSpPr>
          <p:cNvPr id="86" name="Google Shape;86;p13"/>
          <p:cNvSpPr txBox="1">
            <a:spLocks noGrp="1"/>
          </p:cNvSpPr>
          <p:nvPr>
            <p:ph type="subTitle" idx="8"/>
          </p:nvPr>
        </p:nvSpPr>
        <p:spPr>
          <a:xfrm>
            <a:off x="7567168" y="4563037"/>
            <a:ext cx="3448400" cy="5388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2133"/>
              </a:spcBef>
              <a:spcAft>
                <a:spcPts val="0"/>
              </a:spcAft>
              <a:buNone/>
              <a:defRPr sz="2667">
                <a:solidFill>
                  <a:schemeClr val="dk2"/>
                </a:solidFill>
                <a:latin typeface="Oswald"/>
                <a:ea typeface="Oswald"/>
                <a:cs typeface="Oswald"/>
                <a:sym typeface="Oswald"/>
              </a:defRPr>
            </a:lvl2pPr>
            <a:lvl3pPr lvl="2" rtl="0">
              <a:lnSpc>
                <a:spcPct val="100000"/>
              </a:lnSpc>
              <a:spcBef>
                <a:spcPts val="2133"/>
              </a:spcBef>
              <a:spcAft>
                <a:spcPts val="0"/>
              </a:spcAft>
              <a:buNone/>
              <a:defRPr sz="2667">
                <a:solidFill>
                  <a:schemeClr val="dk2"/>
                </a:solidFill>
                <a:latin typeface="Oswald"/>
                <a:ea typeface="Oswald"/>
                <a:cs typeface="Oswald"/>
                <a:sym typeface="Oswald"/>
              </a:defRPr>
            </a:lvl3pPr>
            <a:lvl4pPr lvl="3" rtl="0">
              <a:lnSpc>
                <a:spcPct val="100000"/>
              </a:lnSpc>
              <a:spcBef>
                <a:spcPts val="2133"/>
              </a:spcBef>
              <a:spcAft>
                <a:spcPts val="0"/>
              </a:spcAft>
              <a:buNone/>
              <a:defRPr sz="2667">
                <a:solidFill>
                  <a:schemeClr val="dk2"/>
                </a:solidFill>
                <a:latin typeface="Oswald"/>
                <a:ea typeface="Oswald"/>
                <a:cs typeface="Oswald"/>
                <a:sym typeface="Oswald"/>
              </a:defRPr>
            </a:lvl4pPr>
            <a:lvl5pPr lvl="4" rtl="0">
              <a:lnSpc>
                <a:spcPct val="100000"/>
              </a:lnSpc>
              <a:spcBef>
                <a:spcPts val="2133"/>
              </a:spcBef>
              <a:spcAft>
                <a:spcPts val="0"/>
              </a:spcAft>
              <a:buNone/>
              <a:defRPr sz="2667">
                <a:solidFill>
                  <a:schemeClr val="dk2"/>
                </a:solidFill>
                <a:latin typeface="Oswald"/>
                <a:ea typeface="Oswald"/>
                <a:cs typeface="Oswald"/>
                <a:sym typeface="Oswald"/>
              </a:defRPr>
            </a:lvl5pPr>
            <a:lvl6pPr lvl="5" rtl="0">
              <a:lnSpc>
                <a:spcPct val="100000"/>
              </a:lnSpc>
              <a:spcBef>
                <a:spcPts val="2133"/>
              </a:spcBef>
              <a:spcAft>
                <a:spcPts val="0"/>
              </a:spcAft>
              <a:buNone/>
              <a:defRPr sz="2667">
                <a:solidFill>
                  <a:schemeClr val="dk2"/>
                </a:solidFill>
                <a:latin typeface="Oswald"/>
                <a:ea typeface="Oswald"/>
                <a:cs typeface="Oswald"/>
                <a:sym typeface="Oswald"/>
              </a:defRPr>
            </a:lvl6pPr>
            <a:lvl7pPr lvl="6" rtl="0">
              <a:lnSpc>
                <a:spcPct val="100000"/>
              </a:lnSpc>
              <a:spcBef>
                <a:spcPts val="2133"/>
              </a:spcBef>
              <a:spcAft>
                <a:spcPts val="0"/>
              </a:spcAft>
              <a:buNone/>
              <a:defRPr sz="2667">
                <a:solidFill>
                  <a:schemeClr val="dk2"/>
                </a:solidFill>
                <a:latin typeface="Oswald"/>
                <a:ea typeface="Oswald"/>
                <a:cs typeface="Oswald"/>
                <a:sym typeface="Oswald"/>
              </a:defRPr>
            </a:lvl7pPr>
            <a:lvl8pPr lvl="7" rtl="0">
              <a:lnSpc>
                <a:spcPct val="100000"/>
              </a:lnSpc>
              <a:spcBef>
                <a:spcPts val="2133"/>
              </a:spcBef>
              <a:spcAft>
                <a:spcPts val="0"/>
              </a:spcAft>
              <a:buNone/>
              <a:defRPr sz="2667">
                <a:solidFill>
                  <a:schemeClr val="dk2"/>
                </a:solidFill>
                <a:latin typeface="Oswald"/>
                <a:ea typeface="Oswald"/>
                <a:cs typeface="Oswald"/>
                <a:sym typeface="Oswald"/>
              </a:defRPr>
            </a:lvl8pPr>
            <a:lvl9pPr lvl="8" rtl="0">
              <a:lnSpc>
                <a:spcPct val="100000"/>
              </a:lnSpc>
              <a:spcBef>
                <a:spcPts val="2133"/>
              </a:spcBef>
              <a:spcAft>
                <a:spcPts val="2133"/>
              </a:spcAft>
              <a:buNone/>
              <a:defRPr sz="2667">
                <a:solidFill>
                  <a:schemeClr val="dk2"/>
                </a:solidFill>
                <a:latin typeface="Oswald"/>
                <a:ea typeface="Oswald"/>
                <a:cs typeface="Oswald"/>
                <a:sym typeface="Oswald"/>
              </a:defRPr>
            </a:lvl9pPr>
          </a:lstStyle>
          <a:p>
            <a:endParaRPr/>
          </a:p>
        </p:txBody>
      </p:sp>
      <p:sp>
        <p:nvSpPr>
          <p:cNvPr id="87" name="Google Shape;87;p13"/>
          <p:cNvSpPr txBox="1">
            <a:spLocks noGrp="1"/>
          </p:cNvSpPr>
          <p:nvPr>
            <p:ph type="subTitle" idx="9"/>
          </p:nvPr>
        </p:nvSpPr>
        <p:spPr>
          <a:xfrm>
            <a:off x="7567168" y="4908435"/>
            <a:ext cx="3448400" cy="9396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None/>
              <a:defRPr sz="2133"/>
            </a:lvl1pPr>
            <a:lvl2pPr lvl="1" rtl="0">
              <a:lnSpc>
                <a:spcPct val="100000"/>
              </a:lnSpc>
              <a:spcBef>
                <a:spcPts val="0"/>
              </a:spcBef>
              <a:spcAft>
                <a:spcPts val="0"/>
              </a:spcAft>
              <a:buNone/>
              <a:defRPr sz="2133"/>
            </a:lvl2pPr>
            <a:lvl3pPr lvl="2" rtl="0">
              <a:lnSpc>
                <a:spcPct val="100000"/>
              </a:lnSpc>
              <a:spcBef>
                <a:spcPts val="0"/>
              </a:spcBef>
              <a:spcAft>
                <a:spcPts val="0"/>
              </a:spcAft>
              <a:buNone/>
              <a:defRPr sz="2133"/>
            </a:lvl3pPr>
            <a:lvl4pPr lvl="3" rtl="0">
              <a:lnSpc>
                <a:spcPct val="100000"/>
              </a:lnSpc>
              <a:spcBef>
                <a:spcPts val="0"/>
              </a:spcBef>
              <a:spcAft>
                <a:spcPts val="0"/>
              </a:spcAft>
              <a:buNone/>
              <a:defRPr sz="2133"/>
            </a:lvl4pPr>
            <a:lvl5pPr lvl="4" rtl="0">
              <a:lnSpc>
                <a:spcPct val="100000"/>
              </a:lnSpc>
              <a:spcBef>
                <a:spcPts val="0"/>
              </a:spcBef>
              <a:spcAft>
                <a:spcPts val="0"/>
              </a:spcAft>
              <a:buNone/>
              <a:defRPr sz="2133"/>
            </a:lvl5pPr>
            <a:lvl6pPr lvl="5" rtl="0">
              <a:lnSpc>
                <a:spcPct val="100000"/>
              </a:lnSpc>
              <a:spcBef>
                <a:spcPts val="0"/>
              </a:spcBef>
              <a:spcAft>
                <a:spcPts val="0"/>
              </a:spcAft>
              <a:buNone/>
              <a:defRPr sz="2133"/>
            </a:lvl6pPr>
            <a:lvl7pPr lvl="6" rtl="0">
              <a:lnSpc>
                <a:spcPct val="100000"/>
              </a:lnSpc>
              <a:spcBef>
                <a:spcPts val="0"/>
              </a:spcBef>
              <a:spcAft>
                <a:spcPts val="0"/>
              </a:spcAft>
              <a:buNone/>
              <a:defRPr sz="2133"/>
            </a:lvl7pPr>
            <a:lvl8pPr lvl="7" rtl="0">
              <a:lnSpc>
                <a:spcPct val="100000"/>
              </a:lnSpc>
              <a:spcBef>
                <a:spcPts val="0"/>
              </a:spcBef>
              <a:spcAft>
                <a:spcPts val="0"/>
              </a:spcAft>
              <a:buNone/>
              <a:defRPr sz="2133"/>
            </a:lvl8pPr>
            <a:lvl9pPr lvl="8" rtl="0">
              <a:lnSpc>
                <a:spcPct val="100000"/>
              </a:lnSpc>
              <a:spcBef>
                <a:spcPts val="0"/>
              </a:spcBef>
              <a:spcAft>
                <a:spcPts val="0"/>
              </a:spcAft>
              <a:buNone/>
              <a:defRPr sz="2133"/>
            </a:lvl9pPr>
          </a:lstStyle>
          <a:p>
            <a:endParaRPr/>
          </a:p>
        </p:txBody>
      </p:sp>
    </p:spTree>
    <p:extLst>
      <p:ext uri="{BB962C8B-B14F-4D97-AF65-F5344CB8AC3E}">
        <p14:creationId xmlns:p14="http://schemas.microsoft.com/office/powerpoint/2010/main" val="42712824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8"/>
        <p:cNvGrpSpPr/>
        <p:nvPr/>
      </p:nvGrpSpPr>
      <p:grpSpPr>
        <a:xfrm>
          <a:off x="0" y="0"/>
          <a:ext cx="0" cy="0"/>
          <a:chOff x="0" y="0"/>
          <a:chExt cx="0" cy="0"/>
        </a:xfrm>
      </p:grpSpPr>
      <p:pic>
        <p:nvPicPr>
          <p:cNvPr id="89" name="Google Shape;89;p14"/>
          <p:cNvPicPr preferRelativeResize="0"/>
          <p:nvPr/>
        </p:nvPicPr>
        <p:blipFill>
          <a:blip r:embed="rId2">
            <a:alphaModFix/>
          </a:blip>
          <a:stretch>
            <a:fillRect/>
          </a:stretch>
        </p:blipFill>
        <p:spPr>
          <a:xfrm>
            <a:off x="0" y="3"/>
            <a:ext cx="12192064" cy="6858000"/>
          </a:xfrm>
          <a:prstGeom prst="rect">
            <a:avLst/>
          </a:prstGeom>
          <a:noFill/>
          <a:ln>
            <a:noFill/>
          </a:ln>
        </p:spPr>
      </p:pic>
      <p:pic>
        <p:nvPicPr>
          <p:cNvPr id="90" name="Google Shape;90;p14"/>
          <p:cNvPicPr preferRelativeResize="0"/>
          <p:nvPr/>
        </p:nvPicPr>
        <p:blipFill rotWithShape="1">
          <a:blip r:embed="rId3">
            <a:alphaModFix/>
          </a:blip>
          <a:srcRect l="39564" t="39700" r="40237" b="40526"/>
          <a:stretch/>
        </p:blipFill>
        <p:spPr>
          <a:xfrm rot="1419922">
            <a:off x="8089923" y="5986286"/>
            <a:ext cx="512215" cy="501401"/>
          </a:xfrm>
          <a:prstGeom prst="rect">
            <a:avLst/>
          </a:prstGeom>
          <a:noFill/>
          <a:ln>
            <a:noFill/>
          </a:ln>
        </p:spPr>
      </p:pic>
      <p:pic>
        <p:nvPicPr>
          <p:cNvPr id="91" name="Google Shape;91;p14"/>
          <p:cNvPicPr preferRelativeResize="0"/>
          <p:nvPr/>
        </p:nvPicPr>
        <p:blipFill rotWithShape="1">
          <a:blip r:embed="rId4">
            <a:alphaModFix/>
          </a:blip>
          <a:srcRect l="47848" t="19643" r="20623" b="20687"/>
          <a:stretch/>
        </p:blipFill>
        <p:spPr>
          <a:xfrm>
            <a:off x="0" y="5659700"/>
            <a:ext cx="618568" cy="1170632"/>
          </a:xfrm>
          <a:prstGeom prst="rect">
            <a:avLst/>
          </a:prstGeom>
          <a:noFill/>
          <a:ln>
            <a:noFill/>
          </a:ln>
        </p:spPr>
      </p:pic>
      <p:sp>
        <p:nvSpPr>
          <p:cNvPr id="92" name="Google Shape;92;p14"/>
          <p:cNvSpPr txBox="1">
            <a:spLocks noGrp="1"/>
          </p:cNvSpPr>
          <p:nvPr>
            <p:ph type="body" idx="1"/>
          </p:nvPr>
        </p:nvSpPr>
        <p:spPr>
          <a:xfrm>
            <a:off x="950967" y="1717952"/>
            <a:ext cx="6200400" cy="4075200"/>
          </a:xfrm>
          <a:prstGeom prst="rect">
            <a:avLst/>
          </a:prstGeom>
        </p:spPr>
        <p:txBody>
          <a:bodyPr spcFirstLastPara="1" wrap="square" lIns="91425" tIns="91425" rIns="91425" bIns="91425" anchor="t" anchorCtr="0">
            <a:noAutofit/>
          </a:bodyPr>
          <a:lstStyle>
            <a:lvl1pPr marL="609585" lvl="0" indent="-440256" rtl="0">
              <a:spcBef>
                <a:spcPts val="0"/>
              </a:spcBef>
              <a:spcAft>
                <a:spcPts val="0"/>
              </a:spcAft>
              <a:buClr>
                <a:schemeClr val="dk2"/>
              </a:buClr>
              <a:buSzPts val="1600"/>
              <a:buFont typeface="Nunito"/>
              <a:buChar char="●"/>
              <a:defRPr sz="2133">
                <a:solidFill>
                  <a:schemeClr val="lt1"/>
                </a:solidFill>
                <a:latin typeface="Nunito"/>
                <a:ea typeface="Nunito"/>
                <a:cs typeface="Nunito"/>
                <a:sym typeface="Nunito"/>
              </a:defRPr>
            </a:lvl1pPr>
            <a:lvl2pPr marL="1219170" lvl="1" indent="-440256" rtl="0">
              <a:spcBef>
                <a:spcPts val="0"/>
              </a:spcBef>
              <a:spcAft>
                <a:spcPts val="0"/>
              </a:spcAft>
              <a:buClr>
                <a:schemeClr val="lt1"/>
              </a:buClr>
              <a:buSzPts val="1600"/>
              <a:buFont typeface="Nunito"/>
              <a:buChar char="○"/>
              <a:defRPr sz="2133">
                <a:solidFill>
                  <a:schemeClr val="lt1"/>
                </a:solidFill>
                <a:latin typeface="Nunito"/>
                <a:ea typeface="Nunito"/>
                <a:cs typeface="Nunito"/>
                <a:sym typeface="Nunito"/>
              </a:defRPr>
            </a:lvl2pPr>
            <a:lvl3pPr marL="1828754" lvl="2" indent="-440256" rtl="0">
              <a:spcBef>
                <a:spcPts val="0"/>
              </a:spcBef>
              <a:spcAft>
                <a:spcPts val="0"/>
              </a:spcAft>
              <a:buClr>
                <a:schemeClr val="lt1"/>
              </a:buClr>
              <a:buSzPts val="1600"/>
              <a:buFont typeface="Nunito"/>
              <a:buChar char="■"/>
              <a:defRPr sz="2133">
                <a:solidFill>
                  <a:schemeClr val="lt1"/>
                </a:solidFill>
                <a:latin typeface="Nunito"/>
                <a:ea typeface="Nunito"/>
                <a:cs typeface="Nunito"/>
                <a:sym typeface="Nunito"/>
              </a:defRPr>
            </a:lvl3pPr>
            <a:lvl4pPr marL="2438339" lvl="3" indent="-440256" rtl="0">
              <a:spcBef>
                <a:spcPts val="0"/>
              </a:spcBef>
              <a:spcAft>
                <a:spcPts val="0"/>
              </a:spcAft>
              <a:buClr>
                <a:schemeClr val="lt1"/>
              </a:buClr>
              <a:buSzPts val="1600"/>
              <a:buFont typeface="Nunito"/>
              <a:buChar char="●"/>
              <a:defRPr sz="2133">
                <a:solidFill>
                  <a:schemeClr val="lt1"/>
                </a:solidFill>
                <a:latin typeface="Nunito"/>
                <a:ea typeface="Nunito"/>
                <a:cs typeface="Nunito"/>
                <a:sym typeface="Nunito"/>
              </a:defRPr>
            </a:lvl4pPr>
            <a:lvl5pPr marL="3047924" lvl="4" indent="-440256" rtl="0">
              <a:spcBef>
                <a:spcPts val="0"/>
              </a:spcBef>
              <a:spcAft>
                <a:spcPts val="0"/>
              </a:spcAft>
              <a:buClr>
                <a:schemeClr val="lt1"/>
              </a:buClr>
              <a:buSzPts val="1600"/>
              <a:buFont typeface="Nunito"/>
              <a:buChar char="○"/>
              <a:defRPr sz="2133">
                <a:solidFill>
                  <a:schemeClr val="lt1"/>
                </a:solidFill>
                <a:latin typeface="Nunito"/>
                <a:ea typeface="Nunito"/>
                <a:cs typeface="Nunito"/>
                <a:sym typeface="Nunito"/>
              </a:defRPr>
            </a:lvl5pPr>
            <a:lvl6pPr marL="3657509" lvl="5" indent="-440256" rtl="0">
              <a:spcBef>
                <a:spcPts val="0"/>
              </a:spcBef>
              <a:spcAft>
                <a:spcPts val="0"/>
              </a:spcAft>
              <a:buClr>
                <a:schemeClr val="lt1"/>
              </a:buClr>
              <a:buSzPts val="1600"/>
              <a:buFont typeface="Nunito"/>
              <a:buChar char="■"/>
              <a:defRPr sz="2133">
                <a:solidFill>
                  <a:schemeClr val="lt1"/>
                </a:solidFill>
                <a:latin typeface="Nunito"/>
                <a:ea typeface="Nunito"/>
                <a:cs typeface="Nunito"/>
                <a:sym typeface="Nunito"/>
              </a:defRPr>
            </a:lvl6pPr>
            <a:lvl7pPr marL="4267093" lvl="6" indent="-440256" rtl="0">
              <a:spcBef>
                <a:spcPts val="0"/>
              </a:spcBef>
              <a:spcAft>
                <a:spcPts val="0"/>
              </a:spcAft>
              <a:buClr>
                <a:schemeClr val="lt1"/>
              </a:buClr>
              <a:buSzPts val="1600"/>
              <a:buFont typeface="Nunito"/>
              <a:buChar char="●"/>
              <a:defRPr sz="2133">
                <a:solidFill>
                  <a:schemeClr val="lt1"/>
                </a:solidFill>
                <a:latin typeface="Nunito"/>
                <a:ea typeface="Nunito"/>
                <a:cs typeface="Nunito"/>
                <a:sym typeface="Nunito"/>
              </a:defRPr>
            </a:lvl7pPr>
            <a:lvl8pPr marL="4876678" lvl="7" indent="-440256" rtl="0">
              <a:spcBef>
                <a:spcPts val="0"/>
              </a:spcBef>
              <a:spcAft>
                <a:spcPts val="0"/>
              </a:spcAft>
              <a:buClr>
                <a:schemeClr val="lt1"/>
              </a:buClr>
              <a:buSzPts val="1600"/>
              <a:buFont typeface="Nunito"/>
              <a:buChar char="○"/>
              <a:defRPr sz="2133">
                <a:solidFill>
                  <a:schemeClr val="lt1"/>
                </a:solidFill>
                <a:latin typeface="Nunito"/>
                <a:ea typeface="Nunito"/>
                <a:cs typeface="Nunito"/>
                <a:sym typeface="Nunito"/>
              </a:defRPr>
            </a:lvl8pPr>
            <a:lvl9pPr marL="5486263" lvl="8" indent="-440256" rtl="0">
              <a:spcBef>
                <a:spcPts val="0"/>
              </a:spcBef>
              <a:spcAft>
                <a:spcPts val="0"/>
              </a:spcAft>
              <a:buClr>
                <a:schemeClr val="lt1"/>
              </a:buClr>
              <a:buSzPts val="1600"/>
              <a:buFont typeface="Nunito"/>
              <a:buChar char="■"/>
              <a:defRPr sz="2133">
                <a:solidFill>
                  <a:schemeClr val="lt1"/>
                </a:solidFill>
                <a:latin typeface="Nunito"/>
                <a:ea typeface="Nunito"/>
                <a:cs typeface="Nunito"/>
                <a:sym typeface="Nunito"/>
              </a:defRPr>
            </a:lvl9pPr>
          </a:lstStyle>
          <a:p>
            <a:endParaRPr/>
          </a:p>
        </p:txBody>
      </p:sp>
      <p:sp>
        <p:nvSpPr>
          <p:cNvPr id="93" name="Google Shape;93;p14"/>
          <p:cNvSpPr txBox="1">
            <a:spLocks noGrp="1"/>
          </p:cNvSpPr>
          <p:nvPr>
            <p:ph type="title"/>
          </p:nvPr>
        </p:nvSpPr>
        <p:spPr>
          <a:xfrm>
            <a:off x="950967" y="594400"/>
            <a:ext cx="6200400" cy="768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000"/>
              <a:buNone/>
              <a:defRPr/>
            </a:lvl1pPr>
            <a:lvl2pPr lvl="1" algn="l" rtl="0">
              <a:spcBef>
                <a:spcPts val="0"/>
              </a:spcBef>
              <a:spcAft>
                <a:spcPts val="0"/>
              </a:spcAft>
              <a:buSzPts val="3000"/>
              <a:buFont typeface="Palanquin Dark"/>
              <a:buNone/>
              <a:defRPr>
                <a:latin typeface="Palanquin Dark"/>
                <a:ea typeface="Palanquin Dark"/>
                <a:cs typeface="Palanquin Dark"/>
                <a:sym typeface="Palanquin Dark"/>
              </a:defRPr>
            </a:lvl2pPr>
            <a:lvl3pPr lvl="2" algn="l" rtl="0">
              <a:spcBef>
                <a:spcPts val="0"/>
              </a:spcBef>
              <a:spcAft>
                <a:spcPts val="0"/>
              </a:spcAft>
              <a:buSzPts val="3000"/>
              <a:buFont typeface="Palanquin Dark"/>
              <a:buNone/>
              <a:defRPr>
                <a:latin typeface="Palanquin Dark"/>
                <a:ea typeface="Palanquin Dark"/>
                <a:cs typeface="Palanquin Dark"/>
                <a:sym typeface="Palanquin Dark"/>
              </a:defRPr>
            </a:lvl3pPr>
            <a:lvl4pPr lvl="3" algn="l" rtl="0">
              <a:spcBef>
                <a:spcPts val="0"/>
              </a:spcBef>
              <a:spcAft>
                <a:spcPts val="0"/>
              </a:spcAft>
              <a:buSzPts val="3000"/>
              <a:buFont typeface="Palanquin Dark"/>
              <a:buNone/>
              <a:defRPr>
                <a:latin typeface="Palanquin Dark"/>
                <a:ea typeface="Palanquin Dark"/>
                <a:cs typeface="Palanquin Dark"/>
                <a:sym typeface="Palanquin Dark"/>
              </a:defRPr>
            </a:lvl4pPr>
            <a:lvl5pPr lvl="4" algn="l" rtl="0">
              <a:spcBef>
                <a:spcPts val="0"/>
              </a:spcBef>
              <a:spcAft>
                <a:spcPts val="0"/>
              </a:spcAft>
              <a:buSzPts val="3000"/>
              <a:buFont typeface="Palanquin Dark"/>
              <a:buNone/>
              <a:defRPr>
                <a:latin typeface="Palanquin Dark"/>
                <a:ea typeface="Palanquin Dark"/>
                <a:cs typeface="Palanquin Dark"/>
                <a:sym typeface="Palanquin Dark"/>
              </a:defRPr>
            </a:lvl5pPr>
            <a:lvl6pPr lvl="5" algn="l" rtl="0">
              <a:spcBef>
                <a:spcPts val="0"/>
              </a:spcBef>
              <a:spcAft>
                <a:spcPts val="0"/>
              </a:spcAft>
              <a:buSzPts val="3000"/>
              <a:buFont typeface="Palanquin Dark"/>
              <a:buNone/>
              <a:defRPr>
                <a:latin typeface="Palanquin Dark"/>
                <a:ea typeface="Palanquin Dark"/>
                <a:cs typeface="Palanquin Dark"/>
                <a:sym typeface="Palanquin Dark"/>
              </a:defRPr>
            </a:lvl6pPr>
            <a:lvl7pPr lvl="6" algn="l" rtl="0">
              <a:spcBef>
                <a:spcPts val="0"/>
              </a:spcBef>
              <a:spcAft>
                <a:spcPts val="0"/>
              </a:spcAft>
              <a:buSzPts val="3000"/>
              <a:buFont typeface="Palanquin Dark"/>
              <a:buNone/>
              <a:defRPr>
                <a:latin typeface="Palanquin Dark"/>
                <a:ea typeface="Palanquin Dark"/>
                <a:cs typeface="Palanquin Dark"/>
                <a:sym typeface="Palanquin Dark"/>
              </a:defRPr>
            </a:lvl7pPr>
            <a:lvl8pPr lvl="7" algn="l" rtl="0">
              <a:spcBef>
                <a:spcPts val="0"/>
              </a:spcBef>
              <a:spcAft>
                <a:spcPts val="0"/>
              </a:spcAft>
              <a:buSzPts val="3000"/>
              <a:buFont typeface="Palanquin Dark"/>
              <a:buNone/>
              <a:defRPr>
                <a:latin typeface="Palanquin Dark"/>
                <a:ea typeface="Palanquin Dark"/>
                <a:cs typeface="Palanquin Dark"/>
                <a:sym typeface="Palanquin Dark"/>
              </a:defRPr>
            </a:lvl8pPr>
            <a:lvl9pPr lvl="8" algn="l"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385753211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94"/>
        <p:cNvGrpSpPr/>
        <p:nvPr/>
      </p:nvGrpSpPr>
      <p:grpSpPr>
        <a:xfrm>
          <a:off x="0" y="0"/>
          <a:ext cx="0" cy="0"/>
          <a:chOff x="0" y="0"/>
          <a:chExt cx="0" cy="0"/>
        </a:xfrm>
      </p:grpSpPr>
      <p:pic>
        <p:nvPicPr>
          <p:cNvPr id="95" name="Google Shape;95;p15"/>
          <p:cNvPicPr preferRelativeResize="0"/>
          <p:nvPr/>
        </p:nvPicPr>
        <p:blipFill>
          <a:blip r:embed="rId2">
            <a:alphaModFix/>
          </a:blip>
          <a:stretch>
            <a:fillRect/>
          </a:stretch>
        </p:blipFill>
        <p:spPr>
          <a:xfrm>
            <a:off x="0" y="1"/>
            <a:ext cx="12192000" cy="6858009"/>
          </a:xfrm>
          <a:prstGeom prst="rect">
            <a:avLst/>
          </a:prstGeom>
          <a:noFill/>
          <a:ln>
            <a:noFill/>
          </a:ln>
        </p:spPr>
      </p:pic>
      <p:pic>
        <p:nvPicPr>
          <p:cNvPr id="96" name="Google Shape;96;p15"/>
          <p:cNvPicPr preferRelativeResize="0"/>
          <p:nvPr/>
        </p:nvPicPr>
        <p:blipFill rotWithShape="1">
          <a:blip r:embed="rId3">
            <a:alphaModFix/>
          </a:blip>
          <a:srcRect l="25521" t="15361" r="20154" b="22645"/>
          <a:stretch/>
        </p:blipFill>
        <p:spPr>
          <a:xfrm>
            <a:off x="808367" y="2277434"/>
            <a:ext cx="475600" cy="542732"/>
          </a:xfrm>
          <a:prstGeom prst="rect">
            <a:avLst/>
          </a:prstGeom>
          <a:noFill/>
          <a:ln>
            <a:noFill/>
          </a:ln>
        </p:spPr>
      </p:pic>
      <p:pic>
        <p:nvPicPr>
          <p:cNvPr id="97" name="Google Shape;97;p15"/>
          <p:cNvPicPr preferRelativeResize="0"/>
          <p:nvPr/>
        </p:nvPicPr>
        <p:blipFill rotWithShape="1">
          <a:blip r:embed="rId4">
            <a:alphaModFix/>
          </a:blip>
          <a:srcRect l="39564" t="39700" r="40237" b="40526"/>
          <a:stretch/>
        </p:blipFill>
        <p:spPr>
          <a:xfrm rot="1419886">
            <a:off x="10929006" y="1161154"/>
            <a:ext cx="700724" cy="685925"/>
          </a:xfrm>
          <a:prstGeom prst="rect">
            <a:avLst/>
          </a:prstGeom>
          <a:noFill/>
          <a:ln>
            <a:noFill/>
          </a:ln>
        </p:spPr>
      </p:pic>
      <p:sp>
        <p:nvSpPr>
          <p:cNvPr id="98" name="Google Shape;98;p15"/>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1133465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99"/>
        <p:cNvGrpSpPr/>
        <p:nvPr/>
      </p:nvGrpSpPr>
      <p:grpSpPr>
        <a:xfrm>
          <a:off x="0" y="0"/>
          <a:ext cx="0" cy="0"/>
          <a:chOff x="0" y="0"/>
          <a:chExt cx="0" cy="0"/>
        </a:xfrm>
      </p:grpSpPr>
      <p:pic>
        <p:nvPicPr>
          <p:cNvPr id="100" name="Google Shape;100;p16"/>
          <p:cNvPicPr preferRelativeResize="0"/>
          <p:nvPr/>
        </p:nvPicPr>
        <p:blipFill>
          <a:blip r:embed="rId2">
            <a:alphaModFix/>
          </a:blip>
          <a:stretch>
            <a:fillRect/>
          </a:stretch>
        </p:blipFill>
        <p:spPr>
          <a:xfrm>
            <a:off x="0" y="3"/>
            <a:ext cx="12192064" cy="6858000"/>
          </a:xfrm>
          <a:prstGeom prst="rect">
            <a:avLst/>
          </a:prstGeom>
          <a:noFill/>
          <a:ln>
            <a:noFill/>
          </a:ln>
        </p:spPr>
      </p:pic>
      <p:pic>
        <p:nvPicPr>
          <p:cNvPr id="101" name="Google Shape;101;p16"/>
          <p:cNvPicPr preferRelativeResize="0"/>
          <p:nvPr/>
        </p:nvPicPr>
        <p:blipFill rotWithShape="1">
          <a:blip r:embed="rId3">
            <a:alphaModFix/>
          </a:blip>
          <a:srcRect l="39564" t="39700" r="40237" b="40526"/>
          <a:stretch/>
        </p:blipFill>
        <p:spPr>
          <a:xfrm rot="1419922">
            <a:off x="11497990" y="5455520"/>
            <a:ext cx="512215" cy="501401"/>
          </a:xfrm>
          <a:prstGeom prst="rect">
            <a:avLst/>
          </a:prstGeom>
          <a:noFill/>
          <a:ln>
            <a:noFill/>
          </a:ln>
        </p:spPr>
      </p:pic>
      <p:pic>
        <p:nvPicPr>
          <p:cNvPr id="102" name="Google Shape;102;p16"/>
          <p:cNvPicPr preferRelativeResize="0"/>
          <p:nvPr/>
        </p:nvPicPr>
        <p:blipFill rotWithShape="1">
          <a:blip r:embed="rId4">
            <a:alphaModFix/>
          </a:blip>
          <a:srcRect l="47848" t="19643" r="20623" b="20687"/>
          <a:stretch/>
        </p:blipFill>
        <p:spPr>
          <a:xfrm>
            <a:off x="0" y="5659700"/>
            <a:ext cx="618568" cy="1170632"/>
          </a:xfrm>
          <a:prstGeom prst="rect">
            <a:avLst/>
          </a:prstGeom>
          <a:noFill/>
          <a:ln>
            <a:noFill/>
          </a:ln>
        </p:spPr>
      </p:pic>
      <p:sp>
        <p:nvSpPr>
          <p:cNvPr id="103" name="Google Shape;103;p16"/>
          <p:cNvSpPr txBox="1">
            <a:spLocks noGrp="1"/>
          </p:cNvSpPr>
          <p:nvPr>
            <p:ph type="title"/>
          </p:nvPr>
        </p:nvSpPr>
        <p:spPr>
          <a:xfrm>
            <a:off x="960000" y="594400"/>
            <a:ext cx="102720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35496793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3E0BE-23E5-490C-AE3B-9333A1AAC1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D69DF7E8-572D-4849-987D-CCFC72B8D056}"/>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4" name="Footer Placeholder 3">
            <a:extLst>
              <a:ext uri="{FF2B5EF4-FFF2-40B4-BE49-F238E27FC236}">
                <a16:creationId xmlns:a16="http://schemas.microsoft.com/office/drawing/2014/main" id="{33731154-3828-4C35-81F1-7C193386BD17}"/>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A704FAEB-2B34-4243-BE53-27FBB7CA32E7}"/>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235793130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04"/>
        <p:cNvGrpSpPr/>
        <p:nvPr/>
      </p:nvGrpSpPr>
      <p:grpSpPr>
        <a:xfrm>
          <a:off x="0" y="0"/>
          <a:ext cx="0" cy="0"/>
          <a:chOff x="0" y="0"/>
          <a:chExt cx="0" cy="0"/>
        </a:xfrm>
      </p:grpSpPr>
      <p:pic>
        <p:nvPicPr>
          <p:cNvPr id="105" name="Google Shape;105;p17"/>
          <p:cNvPicPr preferRelativeResize="0"/>
          <p:nvPr/>
        </p:nvPicPr>
        <p:blipFill>
          <a:blip r:embed="rId2">
            <a:alphaModFix/>
          </a:blip>
          <a:stretch>
            <a:fillRect/>
          </a:stretch>
        </p:blipFill>
        <p:spPr>
          <a:xfrm>
            <a:off x="0" y="1"/>
            <a:ext cx="12192000" cy="6858009"/>
          </a:xfrm>
          <a:prstGeom prst="rect">
            <a:avLst/>
          </a:prstGeom>
          <a:noFill/>
          <a:ln>
            <a:noFill/>
          </a:ln>
        </p:spPr>
      </p:pic>
      <p:sp>
        <p:nvSpPr>
          <p:cNvPr id="106" name="Google Shape;106;p17"/>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pic>
        <p:nvPicPr>
          <p:cNvPr id="107" name="Google Shape;107;p17"/>
          <p:cNvPicPr preferRelativeResize="0"/>
          <p:nvPr/>
        </p:nvPicPr>
        <p:blipFill rotWithShape="1">
          <a:blip r:embed="rId3">
            <a:alphaModFix/>
          </a:blip>
          <a:srcRect l="28010" t="23219" r="22379" b="27978"/>
          <a:stretch/>
        </p:blipFill>
        <p:spPr>
          <a:xfrm>
            <a:off x="311101" y="502667"/>
            <a:ext cx="967332" cy="951500"/>
          </a:xfrm>
          <a:prstGeom prst="rect">
            <a:avLst/>
          </a:prstGeom>
          <a:noFill/>
          <a:ln>
            <a:noFill/>
          </a:ln>
        </p:spPr>
      </p:pic>
      <p:pic>
        <p:nvPicPr>
          <p:cNvPr id="108" name="Google Shape;108;p17"/>
          <p:cNvPicPr preferRelativeResize="0"/>
          <p:nvPr/>
        </p:nvPicPr>
        <p:blipFill rotWithShape="1">
          <a:blip r:embed="rId4">
            <a:alphaModFix/>
          </a:blip>
          <a:srcRect l="25521" t="15361" r="20154" b="22645"/>
          <a:stretch/>
        </p:blipFill>
        <p:spPr>
          <a:xfrm>
            <a:off x="11784401" y="2109834"/>
            <a:ext cx="833804" cy="951500"/>
          </a:xfrm>
          <a:prstGeom prst="rect">
            <a:avLst/>
          </a:prstGeom>
          <a:noFill/>
          <a:ln>
            <a:noFill/>
          </a:ln>
        </p:spPr>
      </p:pic>
      <p:sp>
        <p:nvSpPr>
          <p:cNvPr id="109" name="Google Shape;109;p17"/>
          <p:cNvSpPr txBox="1">
            <a:spLocks noGrp="1"/>
          </p:cNvSpPr>
          <p:nvPr>
            <p:ph type="subTitle" idx="1"/>
          </p:nvPr>
        </p:nvSpPr>
        <p:spPr>
          <a:xfrm>
            <a:off x="2558900" y="2322505"/>
            <a:ext cx="3027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10" name="Google Shape;110;p17"/>
          <p:cNvSpPr txBox="1">
            <a:spLocks noGrp="1"/>
          </p:cNvSpPr>
          <p:nvPr>
            <p:ph type="subTitle" idx="2"/>
          </p:nvPr>
        </p:nvSpPr>
        <p:spPr>
          <a:xfrm>
            <a:off x="2558900" y="2716205"/>
            <a:ext cx="3027200" cy="8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11" name="Google Shape;111;p17"/>
          <p:cNvSpPr txBox="1">
            <a:spLocks noGrp="1"/>
          </p:cNvSpPr>
          <p:nvPr>
            <p:ph type="subTitle" idx="3"/>
          </p:nvPr>
        </p:nvSpPr>
        <p:spPr>
          <a:xfrm>
            <a:off x="7746836" y="2322505"/>
            <a:ext cx="3027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12" name="Google Shape;112;p17"/>
          <p:cNvSpPr txBox="1">
            <a:spLocks noGrp="1"/>
          </p:cNvSpPr>
          <p:nvPr>
            <p:ph type="subTitle" idx="4"/>
          </p:nvPr>
        </p:nvSpPr>
        <p:spPr>
          <a:xfrm>
            <a:off x="7746836" y="2716205"/>
            <a:ext cx="3027200" cy="8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13" name="Google Shape;113;p17"/>
          <p:cNvSpPr txBox="1">
            <a:spLocks noGrp="1"/>
          </p:cNvSpPr>
          <p:nvPr>
            <p:ph type="subTitle" idx="5"/>
          </p:nvPr>
        </p:nvSpPr>
        <p:spPr>
          <a:xfrm>
            <a:off x="2558900" y="4373260"/>
            <a:ext cx="3027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14" name="Google Shape;114;p17"/>
          <p:cNvSpPr txBox="1">
            <a:spLocks noGrp="1"/>
          </p:cNvSpPr>
          <p:nvPr>
            <p:ph type="subTitle" idx="6"/>
          </p:nvPr>
        </p:nvSpPr>
        <p:spPr>
          <a:xfrm>
            <a:off x="2558900" y="4766960"/>
            <a:ext cx="3027200" cy="8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15" name="Google Shape;115;p17"/>
          <p:cNvSpPr txBox="1">
            <a:spLocks noGrp="1"/>
          </p:cNvSpPr>
          <p:nvPr>
            <p:ph type="subTitle" idx="7"/>
          </p:nvPr>
        </p:nvSpPr>
        <p:spPr>
          <a:xfrm>
            <a:off x="7746836" y="4373260"/>
            <a:ext cx="3027200" cy="495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16" name="Google Shape;116;p17"/>
          <p:cNvSpPr txBox="1">
            <a:spLocks noGrp="1"/>
          </p:cNvSpPr>
          <p:nvPr>
            <p:ph type="subTitle" idx="8"/>
          </p:nvPr>
        </p:nvSpPr>
        <p:spPr>
          <a:xfrm>
            <a:off x="7746836" y="4766960"/>
            <a:ext cx="3027200" cy="816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17" name="Google Shape;117;p17"/>
          <p:cNvSpPr txBox="1">
            <a:spLocks noGrp="1"/>
          </p:cNvSpPr>
          <p:nvPr>
            <p:ph type="title" idx="9" hasCustomPrompt="1"/>
          </p:nvPr>
        </p:nvSpPr>
        <p:spPr>
          <a:xfrm>
            <a:off x="1613900" y="2549433"/>
            <a:ext cx="873600" cy="8168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3000"/>
              <a:buNone/>
              <a:defRPr>
                <a:solidFill>
                  <a:schemeClr val="dk1"/>
                </a:solidFill>
              </a:defRPr>
            </a:lvl1pPr>
            <a:lvl2pPr lvl="1"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2pPr>
            <a:lvl3pPr lvl="2"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3pPr>
            <a:lvl4pPr lvl="3"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4pPr>
            <a:lvl5pPr lvl="4"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5pPr>
            <a:lvl6pPr lvl="5"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6pPr>
            <a:lvl7pPr lvl="6"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7pPr>
            <a:lvl8pPr lvl="7"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8pPr>
            <a:lvl9pPr lvl="8"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9pPr>
          </a:lstStyle>
          <a:p>
            <a:r>
              <a:t>xx%</a:t>
            </a:r>
          </a:p>
        </p:txBody>
      </p:sp>
      <p:sp>
        <p:nvSpPr>
          <p:cNvPr id="118" name="Google Shape;118;p17"/>
          <p:cNvSpPr txBox="1">
            <a:spLocks noGrp="1"/>
          </p:cNvSpPr>
          <p:nvPr>
            <p:ph type="title" idx="13" hasCustomPrompt="1"/>
          </p:nvPr>
        </p:nvSpPr>
        <p:spPr>
          <a:xfrm>
            <a:off x="1613900" y="4621533"/>
            <a:ext cx="873600" cy="8168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3000"/>
              <a:buNone/>
              <a:defRPr>
                <a:solidFill>
                  <a:schemeClr val="dk1"/>
                </a:solidFill>
              </a:defRPr>
            </a:lvl1pPr>
            <a:lvl2pPr lvl="1"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2pPr>
            <a:lvl3pPr lvl="2"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3pPr>
            <a:lvl4pPr lvl="3"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4pPr>
            <a:lvl5pPr lvl="4"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5pPr>
            <a:lvl6pPr lvl="5"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6pPr>
            <a:lvl7pPr lvl="6"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7pPr>
            <a:lvl8pPr lvl="7"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8pPr>
            <a:lvl9pPr lvl="8"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9pPr>
          </a:lstStyle>
          <a:p>
            <a:r>
              <a:t>xx%</a:t>
            </a:r>
          </a:p>
        </p:txBody>
      </p:sp>
      <p:sp>
        <p:nvSpPr>
          <p:cNvPr id="119" name="Google Shape;119;p17"/>
          <p:cNvSpPr txBox="1">
            <a:spLocks noGrp="1"/>
          </p:cNvSpPr>
          <p:nvPr>
            <p:ph type="title" idx="14" hasCustomPrompt="1"/>
          </p:nvPr>
        </p:nvSpPr>
        <p:spPr>
          <a:xfrm>
            <a:off x="6801833" y="2549433"/>
            <a:ext cx="873600" cy="8168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3000"/>
              <a:buNone/>
              <a:defRPr>
                <a:solidFill>
                  <a:schemeClr val="dk1"/>
                </a:solidFill>
              </a:defRPr>
            </a:lvl1pPr>
            <a:lvl2pPr lvl="1"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2pPr>
            <a:lvl3pPr lvl="2"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3pPr>
            <a:lvl4pPr lvl="3"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4pPr>
            <a:lvl5pPr lvl="4"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5pPr>
            <a:lvl6pPr lvl="5"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6pPr>
            <a:lvl7pPr lvl="6"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7pPr>
            <a:lvl8pPr lvl="7"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8pPr>
            <a:lvl9pPr lvl="8"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9pPr>
          </a:lstStyle>
          <a:p>
            <a:r>
              <a:t>xx%</a:t>
            </a:r>
          </a:p>
        </p:txBody>
      </p:sp>
      <p:sp>
        <p:nvSpPr>
          <p:cNvPr id="120" name="Google Shape;120;p17"/>
          <p:cNvSpPr txBox="1">
            <a:spLocks noGrp="1"/>
          </p:cNvSpPr>
          <p:nvPr>
            <p:ph type="title" idx="15" hasCustomPrompt="1"/>
          </p:nvPr>
        </p:nvSpPr>
        <p:spPr>
          <a:xfrm>
            <a:off x="6801833" y="4621533"/>
            <a:ext cx="873600" cy="816800"/>
          </a:xfrm>
          <a:prstGeom prst="rect">
            <a:avLst/>
          </a:prstGeom>
          <a:noFill/>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3000"/>
              <a:buNone/>
              <a:defRPr>
                <a:solidFill>
                  <a:schemeClr val="dk1"/>
                </a:solidFill>
              </a:defRPr>
            </a:lvl1pPr>
            <a:lvl2pPr lvl="1"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2pPr>
            <a:lvl3pPr lvl="2"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3pPr>
            <a:lvl4pPr lvl="3"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4pPr>
            <a:lvl5pPr lvl="4"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5pPr>
            <a:lvl6pPr lvl="5"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6pPr>
            <a:lvl7pPr lvl="6"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7pPr>
            <a:lvl8pPr lvl="7"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8pPr>
            <a:lvl9pPr lvl="8" rtl="0">
              <a:lnSpc>
                <a:spcPct val="100000"/>
              </a:lnSpc>
              <a:spcBef>
                <a:spcPts val="0"/>
              </a:spcBef>
              <a:spcAft>
                <a:spcPts val="0"/>
              </a:spcAft>
              <a:buClr>
                <a:schemeClr val="dk1"/>
              </a:buClr>
              <a:buSzPts val="3000"/>
              <a:buFont typeface="Oswald SemiBold"/>
              <a:buNone/>
              <a:defRPr>
                <a:solidFill>
                  <a:schemeClr val="dk1"/>
                </a:solidFill>
                <a:latin typeface="Oswald SemiBold"/>
                <a:ea typeface="Oswald SemiBold"/>
                <a:cs typeface="Oswald SemiBold"/>
                <a:sym typeface="Oswald SemiBold"/>
              </a:defRPr>
            </a:lvl9pPr>
          </a:lstStyle>
          <a:p>
            <a:r>
              <a:t>xx%</a:t>
            </a:r>
          </a:p>
        </p:txBody>
      </p:sp>
    </p:spTree>
    <p:extLst>
      <p:ext uri="{BB962C8B-B14F-4D97-AF65-F5344CB8AC3E}">
        <p14:creationId xmlns:p14="http://schemas.microsoft.com/office/powerpoint/2010/main" val="24435774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21"/>
        <p:cNvGrpSpPr/>
        <p:nvPr/>
      </p:nvGrpSpPr>
      <p:grpSpPr>
        <a:xfrm>
          <a:off x="0" y="0"/>
          <a:ext cx="0" cy="0"/>
          <a:chOff x="0" y="0"/>
          <a:chExt cx="0" cy="0"/>
        </a:xfrm>
      </p:grpSpPr>
      <p:pic>
        <p:nvPicPr>
          <p:cNvPr id="122" name="Google Shape;122;p18"/>
          <p:cNvPicPr preferRelativeResize="0"/>
          <p:nvPr/>
        </p:nvPicPr>
        <p:blipFill>
          <a:blip r:embed="rId2">
            <a:alphaModFix/>
          </a:blip>
          <a:stretch>
            <a:fillRect/>
          </a:stretch>
        </p:blipFill>
        <p:spPr>
          <a:xfrm>
            <a:off x="0" y="3"/>
            <a:ext cx="12192064" cy="6858000"/>
          </a:xfrm>
          <a:prstGeom prst="rect">
            <a:avLst/>
          </a:prstGeom>
          <a:noFill/>
          <a:ln>
            <a:noFill/>
          </a:ln>
        </p:spPr>
      </p:pic>
      <p:sp>
        <p:nvSpPr>
          <p:cNvPr id="123" name="Google Shape;123;p18"/>
          <p:cNvSpPr txBox="1">
            <a:spLocks noGrp="1"/>
          </p:cNvSpPr>
          <p:nvPr>
            <p:ph type="title"/>
          </p:nvPr>
        </p:nvSpPr>
        <p:spPr>
          <a:xfrm>
            <a:off x="960000" y="594400"/>
            <a:ext cx="102720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Tree>
    <p:extLst>
      <p:ext uri="{BB962C8B-B14F-4D97-AF65-F5344CB8AC3E}">
        <p14:creationId xmlns:p14="http://schemas.microsoft.com/office/powerpoint/2010/main" val="6826004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24"/>
        <p:cNvGrpSpPr/>
        <p:nvPr/>
      </p:nvGrpSpPr>
      <p:grpSpPr>
        <a:xfrm>
          <a:off x="0" y="0"/>
          <a:ext cx="0" cy="0"/>
          <a:chOff x="0" y="0"/>
          <a:chExt cx="0" cy="0"/>
        </a:xfrm>
      </p:grpSpPr>
      <p:pic>
        <p:nvPicPr>
          <p:cNvPr id="125" name="Google Shape;125;p19"/>
          <p:cNvPicPr preferRelativeResize="0"/>
          <p:nvPr/>
        </p:nvPicPr>
        <p:blipFill>
          <a:blip r:embed="rId2">
            <a:alphaModFix/>
          </a:blip>
          <a:stretch>
            <a:fillRect/>
          </a:stretch>
        </p:blipFill>
        <p:spPr>
          <a:xfrm>
            <a:off x="0" y="1"/>
            <a:ext cx="12192000" cy="6858009"/>
          </a:xfrm>
          <a:prstGeom prst="rect">
            <a:avLst/>
          </a:prstGeom>
          <a:noFill/>
          <a:ln>
            <a:noFill/>
          </a:ln>
        </p:spPr>
      </p:pic>
      <p:sp>
        <p:nvSpPr>
          <p:cNvPr id="126" name="Google Shape;126;p19"/>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127" name="Google Shape;127;p19"/>
          <p:cNvSpPr txBox="1">
            <a:spLocks noGrp="1"/>
          </p:cNvSpPr>
          <p:nvPr>
            <p:ph type="subTitle" idx="1"/>
          </p:nvPr>
        </p:nvSpPr>
        <p:spPr>
          <a:xfrm>
            <a:off x="1163200" y="2653664"/>
            <a:ext cx="2853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28" name="Google Shape;128;p19"/>
          <p:cNvSpPr txBox="1">
            <a:spLocks noGrp="1"/>
          </p:cNvSpPr>
          <p:nvPr>
            <p:ph type="subTitle" idx="2"/>
          </p:nvPr>
        </p:nvSpPr>
        <p:spPr>
          <a:xfrm>
            <a:off x="1163200" y="3047364"/>
            <a:ext cx="2853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29" name="Google Shape;129;p19"/>
          <p:cNvSpPr txBox="1">
            <a:spLocks noGrp="1"/>
          </p:cNvSpPr>
          <p:nvPr>
            <p:ph type="subTitle" idx="3"/>
          </p:nvPr>
        </p:nvSpPr>
        <p:spPr>
          <a:xfrm>
            <a:off x="4669200" y="2653664"/>
            <a:ext cx="2853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30" name="Google Shape;130;p19"/>
          <p:cNvSpPr txBox="1">
            <a:spLocks noGrp="1"/>
          </p:cNvSpPr>
          <p:nvPr>
            <p:ph type="subTitle" idx="4"/>
          </p:nvPr>
        </p:nvSpPr>
        <p:spPr>
          <a:xfrm>
            <a:off x="4669200" y="3047364"/>
            <a:ext cx="2853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31" name="Google Shape;131;p19"/>
          <p:cNvSpPr txBox="1">
            <a:spLocks noGrp="1"/>
          </p:cNvSpPr>
          <p:nvPr>
            <p:ph type="subTitle" idx="5"/>
          </p:nvPr>
        </p:nvSpPr>
        <p:spPr>
          <a:xfrm>
            <a:off x="8175200" y="2653664"/>
            <a:ext cx="2853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32" name="Google Shape;132;p19"/>
          <p:cNvSpPr txBox="1">
            <a:spLocks noGrp="1"/>
          </p:cNvSpPr>
          <p:nvPr>
            <p:ph type="subTitle" idx="6"/>
          </p:nvPr>
        </p:nvSpPr>
        <p:spPr>
          <a:xfrm>
            <a:off x="8175200" y="3047364"/>
            <a:ext cx="2853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33" name="Google Shape;133;p19"/>
          <p:cNvSpPr txBox="1">
            <a:spLocks noGrp="1"/>
          </p:cNvSpPr>
          <p:nvPr>
            <p:ph type="subTitle" idx="7"/>
          </p:nvPr>
        </p:nvSpPr>
        <p:spPr>
          <a:xfrm>
            <a:off x="1163200" y="4840600"/>
            <a:ext cx="2853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34" name="Google Shape;134;p19"/>
          <p:cNvSpPr txBox="1">
            <a:spLocks noGrp="1"/>
          </p:cNvSpPr>
          <p:nvPr>
            <p:ph type="subTitle" idx="8"/>
          </p:nvPr>
        </p:nvSpPr>
        <p:spPr>
          <a:xfrm>
            <a:off x="1163200" y="5234300"/>
            <a:ext cx="2853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35" name="Google Shape;135;p19"/>
          <p:cNvSpPr txBox="1">
            <a:spLocks noGrp="1"/>
          </p:cNvSpPr>
          <p:nvPr>
            <p:ph type="subTitle" idx="9"/>
          </p:nvPr>
        </p:nvSpPr>
        <p:spPr>
          <a:xfrm>
            <a:off x="4669200" y="4840600"/>
            <a:ext cx="2853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36" name="Google Shape;136;p19"/>
          <p:cNvSpPr txBox="1">
            <a:spLocks noGrp="1"/>
          </p:cNvSpPr>
          <p:nvPr>
            <p:ph type="subTitle" idx="13"/>
          </p:nvPr>
        </p:nvSpPr>
        <p:spPr>
          <a:xfrm>
            <a:off x="4669200" y="5234300"/>
            <a:ext cx="2853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37" name="Google Shape;137;p19"/>
          <p:cNvSpPr txBox="1">
            <a:spLocks noGrp="1"/>
          </p:cNvSpPr>
          <p:nvPr>
            <p:ph type="subTitle" idx="14"/>
          </p:nvPr>
        </p:nvSpPr>
        <p:spPr>
          <a:xfrm>
            <a:off x="8175200" y="4840600"/>
            <a:ext cx="2853600" cy="49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38" name="Google Shape;138;p19"/>
          <p:cNvSpPr txBox="1">
            <a:spLocks noGrp="1"/>
          </p:cNvSpPr>
          <p:nvPr>
            <p:ph type="subTitle" idx="15"/>
          </p:nvPr>
        </p:nvSpPr>
        <p:spPr>
          <a:xfrm>
            <a:off x="8175200" y="5234300"/>
            <a:ext cx="2853600" cy="81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Tree>
    <p:extLst>
      <p:ext uri="{BB962C8B-B14F-4D97-AF65-F5344CB8AC3E}">
        <p14:creationId xmlns:p14="http://schemas.microsoft.com/office/powerpoint/2010/main" val="95385900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9"/>
        <p:cNvGrpSpPr/>
        <p:nvPr/>
      </p:nvGrpSpPr>
      <p:grpSpPr>
        <a:xfrm>
          <a:off x="0" y="0"/>
          <a:ext cx="0" cy="0"/>
          <a:chOff x="0" y="0"/>
          <a:chExt cx="0" cy="0"/>
        </a:xfrm>
      </p:grpSpPr>
      <p:pic>
        <p:nvPicPr>
          <p:cNvPr id="140" name="Google Shape;140;p20"/>
          <p:cNvPicPr preferRelativeResize="0"/>
          <p:nvPr/>
        </p:nvPicPr>
        <p:blipFill>
          <a:blip r:embed="rId2">
            <a:alphaModFix/>
          </a:blip>
          <a:stretch>
            <a:fillRect/>
          </a:stretch>
        </p:blipFill>
        <p:spPr>
          <a:xfrm>
            <a:off x="0" y="1"/>
            <a:ext cx="12192000" cy="6858009"/>
          </a:xfrm>
          <a:prstGeom prst="rect">
            <a:avLst/>
          </a:prstGeom>
          <a:noFill/>
          <a:ln>
            <a:noFill/>
          </a:ln>
        </p:spPr>
      </p:pic>
      <p:sp>
        <p:nvSpPr>
          <p:cNvPr id="141" name="Google Shape;141;p20"/>
          <p:cNvSpPr txBox="1">
            <a:spLocks noGrp="1"/>
          </p:cNvSpPr>
          <p:nvPr>
            <p:ph type="title"/>
          </p:nvPr>
        </p:nvSpPr>
        <p:spPr>
          <a:xfrm>
            <a:off x="960000" y="594400"/>
            <a:ext cx="10272000" cy="7680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142" name="Google Shape;142;p20"/>
          <p:cNvSpPr txBox="1">
            <a:spLocks noGrp="1"/>
          </p:cNvSpPr>
          <p:nvPr>
            <p:ph type="subTitle" idx="1"/>
          </p:nvPr>
        </p:nvSpPr>
        <p:spPr>
          <a:xfrm>
            <a:off x="1163200" y="3079291"/>
            <a:ext cx="33148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43" name="Google Shape;143;p20"/>
          <p:cNvSpPr txBox="1">
            <a:spLocks noGrp="1"/>
          </p:cNvSpPr>
          <p:nvPr>
            <p:ph type="subTitle" idx="2"/>
          </p:nvPr>
        </p:nvSpPr>
        <p:spPr>
          <a:xfrm>
            <a:off x="1163200" y="3427260"/>
            <a:ext cx="3314800" cy="124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44" name="Google Shape;144;p20"/>
          <p:cNvSpPr txBox="1">
            <a:spLocks noGrp="1"/>
          </p:cNvSpPr>
          <p:nvPr>
            <p:ph type="subTitle" idx="3"/>
          </p:nvPr>
        </p:nvSpPr>
        <p:spPr>
          <a:xfrm>
            <a:off x="7714000" y="3079291"/>
            <a:ext cx="3314800" cy="3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45" name="Google Shape;145;p20"/>
          <p:cNvSpPr txBox="1">
            <a:spLocks noGrp="1"/>
          </p:cNvSpPr>
          <p:nvPr>
            <p:ph type="subTitle" idx="4"/>
          </p:nvPr>
        </p:nvSpPr>
        <p:spPr>
          <a:xfrm>
            <a:off x="7714000" y="3427260"/>
            <a:ext cx="3314800" cy="124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46" name="Google Shape;146;p20"/>
          <p:cNvSpPr txBox="1">
            <a:spLocks noGrp="1"/>
          </p:cNvSpPr>
          <p:nvPr>
            <p:ph type="subTitle" idx="5"/>
          </p:nvPr>
        </p:nvSpPr>
        <p:spPr>
          <a:xfrm>
            <a:off x="4438584" y="4711376"/>
            <a:ext cx="3314800" cy="393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None/>
              <a:defRPr sz="2667">
                <a:solidFill>
                  <a:schemeClr val="dk2"/>
                </a:solidFill>
                <a:latin typeface="Oswald"/>
                <a:ea typeface="Oswald"/>
                <a:cs typeface="Oswald"/>
                <a:sym typeface="Oswald"/>
              </a:defRPr>
            </a:lvl1pPr>
            <a:lvl2pPr lvl="1" rtl="0">
              <a:lnSpc>
                <a:spcPct val="100000"/>
              </a:lnSpc>
              <a:spcBef>
                <a:spcPts val="0"/>
              </a:spcBef>
              <a:spcAft>
                <a:spcPts val="0"/>
              </a:spcAft>
              <a:buNone/>
              <a:defRPr sz="2667">
                <a:solidFill>
                  <a:schemeClr val="dk2"/>
                </a:solidFill>
                <a:latin typeface="Oswald"/>
                <a:ea typeface="Oswald"/>
                <a:cs typeface="Oswald"/>
                <a:sym typeface="Oswald"/>
              </a:defRPr>
            </a:lvl2pPr>
            <a:lvl3pPr lvl="2" rtl="0">
              <a:lnSpc>
                <a:spcPct val="100000"/>
              </a:lnSpc>
              <a:spcBef>
                <a:spcPts val="0"/>
              </a:spcBef>
              <a:spcAft>
                <a:spcPts val="0"/>
              </a:spcAft>
              <a:buNone/>
              <a:defRPr sz="2667">
                <a:solidFill>
                  <a:schemeClr val="dk2"/>
                </a:solidFill>
                <a:latin typeface="Oswald"/>
                <a:ea typeface="Oswald"/>
                <a:cs typeface="Oswald"/>
                <a:sym typeface="Oswald"/>
              </a:defRPr>
            </a:lvl3pPr>
            <a:lvl4pPr lvl="3" rtl="0">
              <a:lnSpc>
                <a:spcPct val="100000"/>
              </a:lnSpc>
              <a:spcBef>
                <a:spcPts val="0"/>
              </a:spcBef>
              <a:spcAft>
                <a:spcPts val="0"/>
              </a:spcAft>
              <a:buNone/>
              <a:defRPr sz="2667">
                <a:solidFill>
                  <a:schemeClr val="dk2"/>
                </a:solidFill>
                <a:latin typeface="Oswald"/>
                <a:ea typeface="Oswald"/>
                <a:cs typeface="Oswald"/>
                <a:sym typeface="Oswald"/>
              </a:defRPr>
            </a:lvl4pPr>
            <a:lvl5pPr lvl="4" rtl="0">
              <a:lnSpc>
                <a:spcPct val="100000"/>
              </a:lnSpc>
              <a:spcBef>
                <a:spcPts val="0"/>
              </a:spcBef>
              <a:spcAft>
                <a:spcPts val="0"/>
              </a:spcAft>
              <a:buNone/>
              <a:defRPr sz="2667">
                <a:solidFill>
                  <a:schemeClr val="dk2"/>
                </a:solidFill>
                <a:latin typeface="Oswald"/>
                <a:ea typeface="Oswald"/>
                <a:cs typeface="Oswald"/>
                <a:sym typeface="Oswald"/>
              </a:defRPr>
            </a:lvl5pPr>
            <a:lvl6pPr lvl="5" rtl="0">
              <a:lnSpc>
                <a:spcPct val="100000"/>
              </a:lnSpc>
              <a:spcBef>
                <a:spcPts val="0"/>
              </a:spcBef>
              <a:spcAft>
                <a:spcPts val="0"/>
              </a:spcAft>
              <a:buNone/>
              <a:defRPr sz="2667">
                <a:solidFill>
                  <a:schemeClr val="dk2"/>
                </a:solidFill>
                <a:latin typeface="Oswald"/>
                <a:ea typeface="Oswald"/>
                <a:cs typeface="Oswald"/>
                <a:sym typeface="Oswald"/>
              </a:defRPr>
            </a:lvl6pPr>
            <a:lvl7pPr lvl="6" rtl="0">
              <a:lnSpc>
                <a:spcPct val="100000"/>
              </a:lnSpc>
              <a:spcBef>
                <a:spcPts val="0"/>
              </a:spcBef>
              <a:spcAft>
                <a:spcPts val="0"/>
              </a:spcAft>
              <a:buNone/>
              <a:defRPr sz="2667">
                <a:solidFill>
                  <a:schemeClr val="dk2"/>
                </a:solidFill>
                <a:latin typeface="Oswald"/>
                <a:ea typeface="Oswald"/>
                <a:cs typeface="Oswald"/>
                <a:sym typeface="Oswald"/>
              </a:defRPr>
            </a:lvl7pPr>
            <a:lvl8pPr lvl="7" rtl="0">
              <a:lnSpc>
                <a:spcPct val="100000"/>
              </a:lnSpc>
              <a:spcBef>
                <a:spcPts val="0"/>
              </a:spcBef>
              <a:spcAft>
                <a:spcPts val="0"/>
              </a:spcAft>
              <a:buNone/>
              <a:defRPr sz="2667">
                <a:solidFill>
                  <a:schemeClr val="dk2"/>
                </a:solidFill>
                <a:latin typeface="Oswald"/>
                <a:ea typeface="Oswald"/>
                <a:cs typeface="Oswald"/>
                <a:sym typeface="Oswald"/>
              </a:defRPr>
            </a:lvl8pPr>
            <a:lvl9pPr lvl="8" rtl="0">
              <a:lnSpc>
                <a:spcPct val="100000"/>
              </a:lnSpc>
              <a:spcBef>
                <a:spcPts val="0"/>
              </a:spcBef>
              <a:spcAft>
                <a:spcPts val="0"/>
              </a:spcAft>
              <a:buNone/>
              <a:defRPr sz="2667">
                <a:solidFill>
                  <a:schemeClr val="dk2"/>
                </a:solidFill>
                <a:latin typeface="Oswald"/>
                <a:ea typeface="Oswald"/>
                <a:cs typeface="Oswald"/>
                <a:sym typeface="Oswald"/>
              </a:defRPr>
            </a:lvl9pPr>
          </a:lstStyle>
          <a:p>
            <a:endParaRPr/>
          </a:p>
        </p:txBody>
      </p:sp>
      <p:sp>
        <p:nvSpPr>
          <p:cNvPr id="147" name="Google Shape;147;p20"/>
          <p:cNvSpPr txBox="1">
            <a:spLocks noGrp="1"/>
          </p:cNvSpPr>
          <p:nvPr>
            <p:ph type="subTitle" idx="6"/>
          </p:nvPr>
        </p:nvSpPr>
        <p:spPr>
          <a:xfrm>
            <a:off x="4438600" y="5056171"/>
            <a:ext cx="3314800" cy="124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a:lvl1pPr>
            <a:lvl2pPr lvl="1" rtl="0">
              <a:lnSpc>
                <a:spcPct val="100000"/>
              </a:lnSpc>
              <a:spcBef>
                <a:spcPts val="2133"/>
              </a:spcBef>
              <a:spcAft>
                <a:spcPts val="0"/>
              </a:spcAft>
              <a:buNone/>
              <a:defRPr/>
            </a:lvl2pPr>
            <a:lvl3pPr lvl="2" rtl="0">
              <a:lnSpc>
                <a:spcPct val="100000"/>
              </a:lnSpc>
              <a:spcBef>
                <a:spcPts val="2133"/>
              </a:spcBef>
              <a:spcAft>
                <a:spcPts val="0"/>
              </a:spcAft>
              <a:buNone/>
              <a:defRPr/>
            </a:lvl3pPr>
            <a:lvl4pPr lvl="3" rtl="0">
              <a:lnSpc>
                <a:spcPct val="100000"/>
              </a:lnSpc>
              <a:spcBef>
                <a:spcPts val="2133"/>
              </a:spcBef>
              <a:spcAft>
                <a:spcPts val="0"/>
              </a:spcAft>
              <a:buNone/>
              <a:defRPr/>
            </a:lvl4pPr>
            <a:lvl5pPr lvl="4" rtl="0">
              <a:lnSpc>
                <a:spcPct val="100000"/>
              </a:lnSpc>
              <a:spcBef>
                <a:spcPts val="2133"/>
              </a:spcBef>
              <a:spcAft>
                <a:spcPts val="0"/>
              </a:spcAft>
              <a:buNone/>
              <a:defRPr/>
            </a:lvl5pPr>
            <a:lvl6pPr lvl="5" rtl="0">
              <a:lnSpc>
                <a:spcPct val="100000"/>
              </a:lnSpc>
              <a:spcBef>
                <a:spcPts val="2133"/>
              </a:spcBef>
              <a:spcAft>
                <a:spcPts val="0"/>
              </a:spcAft>
              <a:buNone/>
              <a:defRPr/>
            </a:lvl6pPr>
            <a:lvl7pPr lvl="6" rtl="0">
              <a:lnSpc>
                <a:spcPct val="100000"/>
              </a:lnSpc>
              <a:spcBef>
                <a:spcPts val="2133"/>
              </a:spcBef>
              <a:spcAft>
                <a:spcPts val="0"/>
              </a:spcAft>
              <a:buNone/>
              <a:defRPr/>
            </a:lvl7pPr>
            <a:lvl8pPr lvl="7" rtl="0">
              <a:lnSpc>
                <a:spcPct val="100000"/>
              </a:lnSpc>
              <a:spcBef>
                <a:spcPts val="2133"/>
              </a:spcBef>
              <a:spcAft>
                <a:spcPts val="0"/>
              </a:spcAft>
              <a:buNone/>
              <a:defRPr/>
            </a:lvl8pPr>
            <a:lvl9pPr lvl="8" rtl="0">
              <a:lnSpc>
                <a:spcPct val="100000"/>
              </a:lnSpc>
              <a:spcBef>
                <a:spcPts val="2133"/>
              </a:spcBef>
              <a:spcAft>
                <a:spcPts val="2133"/>
              </a:spcAft>
              <a:buNone/>
              <a:defRPr/>
            </a:lvl9pPr>
          </a:lstStyle>
          <a:p>
            <a:endParaRPr/>
          </a:p>
        </p:txBody>
      </p:sp>
      <p:sp>
        <p:nvSpPr>
          <p:cNvPr id="148" name="Google Shape;148;p20"/>
          <p:cNvSpPr txBox="1">
            <a:spLocks noGrp="1"/>
          </p:cNvSpPr>
          <p:nvPr>
            <p:ph type="title" idx="7" hasCustomPrompt="1"/>
          </p:nvPr>
        </p:nvSpPr>
        <p:spPr>
          <a:xfrm>
            <a:off x="2383800" y="2025333"/>
            <a:ext cx="873600" cy="81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r>
              <a:t>xx%</a:t>
            </a:r>
          </a:p>
        </p:txBody>
      </p:sp>
      <p:sp>
        <p:nvSpPr>
          <p:cNvPr id="149" name="Google Shape;149;p20"/>
          <p:cNvSpPr txBox="1">
            <a:spLocks noGrp="1"/>
          </p:cNvSpPr>
          <p:nvPr>
            <p:ph type="title" idx="8" hasCustomPrompt="1"/>
          </p:nvPr>
        </p:nvSpPr>
        <p:spPr>
          <a:xfrm>
            <a:off x="5659200" y="3655232"/>
            <a:ext cx="873600" cy="81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r>
              <a:t>xx%</a:t>
            </a:r>
          </a:p>
        </p:txBody>
      </p:sp>
      <p:sp>
        <p:nvSpPr>
          <p:cNvPr id="150" name="Google Shape;150;p20"/>
          <p:cNvSpPr txBox="1">
            <a:spLocks noGrp="1"/>
          </p:cNvSpPr>
          <p:nvPr>
            <p:ph type="title" idx="9" hasCustomPrompt="1"/>
          </p:nvPr>
        </p:nvSpPr>
        <p:spPr>
          <a:xfrm>
            <a:off x="8934600" y="2025333"/>
            <a:ext cx="873600" cy="81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r>
              <a:t>xx%</a:t>
            </a:r>
          </a:p>
        </p:txBody>
      </p:sp>
    </p:spTree>
    <p:extLst>
      <p:ext uri="{BB962C8B-B14F-4D97-AF65-F5344CB8AC3E}">
        <p14:creationId xmlns:p14="http://schemas.microsoft.com/office/powerpoint/2010/main" val="16211895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four columns 2">
  <p:cSld name="Title and four columns 2">
    <p:spTree>
      <p:nvGrpSpPr>
        <p:cNvPr id="1" name="Shape 151"/>
        <p:cNvGrpSpPr/>
        <p:nvPr/>
      </p:nvGrpSpPr>
      <p:grpSpPr>
        <a:xfrm>
          <a:off x="0" y="0"/>
          <a:ext cx="0" cy="0"/>
          <a:chOff x="0" y="0"/>
          <a:chExt cx="0" cy="0"/>
        </a:xfrm>
      </p:grpSpPr>
      <p:pic>
        <p:nvPicPr>
          <p:cNvPr id="152" name="Google Shape;152;p21"/>
          <p:cNvPicPr preferRelativeResize="0"/>
          <p:nvPr/>
        </p:nvPicPr>
        <p:blipFill>
          <a:blip r:embed="rId2">
            <a:alphaModFix/>
          </a:blip>
          <a:stretch>
            <a:fillRect/>
          </a:stretch>
        </p:blipFill>
        <p:spPr>
          <a:xfrm flipH="1">
            <a:off x="0" y="3"/>
            <a:ext cx="12192064" cy="6858000"/>
          </a:xfrm>
          <a:prstGeom prst="rect">
            <a:avLst/>
          </a:prstGeom>
          <a:noFill/>
          <a:ln>
            <a:noFill/>
          </a:ln>
        </p:spPr>
      </p:pic>
      <p:sp>
        <p:nvSpPr>
          <p:cNvPr id="153" name="Google Shape;153;p21"/>
          <p:cNvSpPr txBox="1">
            <a:spLocks noGrp="1"/>
          </p:cNvSpPr>
          <p:nvPr>
            <p:ph type="title"/>
          </p:nvPr>
        </p:nvSpPr>
        <p:spPr>
          <a:xfrm>
            <a:off x="3816100" y="624400"/>
            <a:ext cx="7757600" cy="10392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000"/>
              <a:buNone/>
              <a:defRPr/>
            </a:lvl1pPr>
            <a:lvl2pPr lvl="1" algn="l" rtl="0">
              <a:spcBef>
                <a:spcPts val="0"/>
              </a:spcBef>
              <a:spcAft>
                <a:spcPts val="0"/>
              </a:spcAft>
              <a:buSzPts val="3000"/>
              <a:buFont typeface="Palanquin Dark"/>
              <a:buNone/>
              <a:defRPr>
                <a:latin typeface="Palanquin Dark"/>
                <a:ea typeface="Palanquin Dark"/>
                <a:cs typeface="Palanquin Dark"/>
                <a:sym typeface="Palanquin Dark"/>
              </a:defRPr>
            </a:lvl2pPr>
            <a:lvl3pPr lvl="2" algn="l" rtl="0">
              <a:spcBef>
                <a:spcPts val="0"/>
              </a:spcBef>
              <a:spcAft>
                <a:spcPts val="0"/>
              </a:spcAft>
              <a:buSzPts val="3000"/>
              <a:buFont typeface="Palanquin Dark"/>
              <a:buNone/>
              <a:defRPr>
                <a:latin typeface="Palanquin Dark"/>
                <a:ea typeface="Palanquin Dark"/>
                <a:cs typeface="Palanquin Dark"/>
                <a:sym typeface="Palanquin Dark"/>
              </a:defRPr>
            </a:lvl3pPr>
            <a:lvl4pPr lvl="3" algn="l" rtl="0">
              <a:spcBef>
                <a:spcPts val="0"/>
              </a:spcBef>
              <a:spcAft>
                <a:spcPts val="0"/>
              </a:spcAft>
              <a:buSzPts val="3000"/>
              <a:buFont typeface="Palanquin Dark"/>
              <a:buNone/>
              <a:defRPr>
                <a:latin typeface="Palanquin Dark"/>
                <a:ea typeface="Palanquin Dark"/>
                <a:cs typeface="Palanquin Dark"/>
                <a:sym typeface="Palanquin Dark"/>
              </a:defRPr>
            </a:lvl4pPr>
            <a:lvl5pPr lvl="4" algn="l" rtl="0">
              <a:spcBef>
                <a:spcPts val="0"/>
              </a:spcBef>
              <a:spcAft>
                <a:spcPts val="0"/>
              </a:spcAft>
              <a:buSzPts val="3000"/>
              <a:buFont typeface="Palanquin Dark"/>
              <a:buNone/>
              <a:defRPr>
                <a:latin typeface="Palanquin Dark"/>
                <a:ea typeface="Palanquin Dark"/>
                <a:cs typeface="Palanquin Dark"/>
                <a:sym typeface="Palanquin Dark"/>
              </a:defRPr>
            </a:lvl5pPr>
            <a:lvl6pPr lvl="5" algn="l" rtl="0">
              <a:spcBef>
                <a:spcPts val="0"/>
              </a:spcBef>
              <a:spcAft>
                <a:spcPts val="0"/>
              </a:spcAft>
              <a:buSzPts val="3000"/>
              <a:buFont typeface="Palanquin Dark"/>
              <a:buNone/>
              <a:defRPr>
                <a:latin typeface="Palanquin Dark"/>
                <a:ea typeface="Palanquin Dark"/>
                <a:cs typeface="Palanquin Dark"/>
                <a:sym typeface="Palanquin Dark"/>
              </a:defRPr>
            </a:lvl6pPr>
            <a:lvl7pPr lvl="6" algn="l" rtl="0">
              <a:spcBef>
                <a:spcPts val="0"/>
              </a:spcBef>
              <a:spcAft>
                <a:spcPts val="0"/>
              </a:spcAft>
              <a:buSzPts val="3000"/>
              <a:buFont typeface="Palanquin Dark"/>
              <a:buNone/>
              <a:defRPr>
                <a:latin typeface="Palanquin Dark"/>
                <a:ea typeface="Palanquin Dark"/>
                <a:cs typeface="Palanquin Dark"/>
                <a:sym typeface="Palanquin Dark"/>
              </a:defRPr>
            </a:lvl7pPr>
            <a:lvl8pPr lvl="7" algn="l" rtl="0">
              <a:spcBef>
                <a:spcPts val="0"/>
              </a:spcBef>
              <a:spcAft>
                <a:spcPts val="0"/>
              </a:spcAft>
              <a:buSzPts val="3000"/>
              <a:buFont typeface="Palanquin Dark"/>
              <a:buNone/>
              <a:defRPr>
                <a:latin typeface="Palanquin Dark"/>
                <a:ea typeface="Palanquin Dark"/>
                <a:cs typeface="Palanquin Dark"/>
                <a:sym typeface="Palanquin Dark"/>
              </a:defRPr>
            </a:lvl8pPr>
            <a:lvl9pPr lvl="8" algn="l"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154" name="Google Shape;154;p21"/>
          <p:cNvSpPr txBox="1">
            <a:spLocks noGrp="1"/>
          </p:cNvSpPr>
          <p:nvPr>
            <p:ph type="subTitle" idx="1"/>
          </p:nvPr>
        </p:nvSpPr>
        <p:spPr>
          <a:xfrm>
            <a:off x="5308667" y="2883200"/>
            <a:ext cx="2684800" cy="88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solidFill>
                  <a:schemeClr val="lt1"/>
                </a:solidFill>
              </a:defRPr>
            </a:lvl1pPr>
            <a:lvl2pPr lvl="1" algn="ctr" rtl="0">
              <a:spcBef>
                <a:spcPts val="0"/>
              </a:spcBef>
              <a:spcAft>
                <a:spcPts val="0"/>
              </a:spcAft>
              <a:buNone/>
              <a:defRPr sz="2133">
                <a:solidFill>
                  <a:schemeClr val="lt1"/>
                </a:solidFill>
              </a:defRPr>
            </a:lvl2pPr>
            <a:lvl3pPr lvl="2" algn="ctr" rtl="0">
              <a:spcBef>
                <a:spcPts val="0"/>
              </a:spcBef>
              <a:spcAft>
                <a:spcPts val="0"/>
              </a:spcAft>
              <a:buNone/>
              <a:defRPr sz="2133">
                <a:solidFill>
                  <a:schemeClr val="lt1"/>
                </a:solidFill>
              </a:defRPr>
            </a:lvl3pPr>
            <a:lvl4pPr lvl="3" algn="ctr" rtl="0">
              <a:spcBef>
                <a:spcPts val="0"/>
              </a:spcBef>
              <a:spcAft>
                <a:spcPts val="0"/>
              </a:spcAft>
              <a:buNone/>
              <a:defRPr sz="2133">
                <a:solidFill>
                  <a:schemeClr val="lt1"/>
                </a:solidFill>
              </a:defRPr>
            </a:lvl4pPr>
            <a:lvl5pPr lvl="4" algn="ctr" rtl="0">
              <a:spcBef>
                <a:spcPts val="0"/>
              </a:spcBef>
              <a:spcAft>
                <a:spcPts val="0"/>
              </a:spcAft>
              <a:buNone/>
              <a:defRPr sz="2133">
                <a:solidFill>
                  <a:schemeClr val="lt1"/>
                </a:solidFill>
              </a:defRPr>
            </a:lvl5pPr>
            <a:lvl6pPr lvl="5" algn="ctr" rtl="0">
              <a:spcBef>
                <a:spcPts val="0"/>
              </a:spcBef>
              <a:spcAft>
                <a:spcPts val="0"/>
              </a:spcAft>
              <a:buNone/>
              <a:defRPr sz="2133">
                <a:solidFill>
                  <a:schemeClr val="lt1"/>
                </a:solidFill>
              </a:defRPr>
            </a:lvl6pPr>
            <a:lvl7pPr lvl="6" algn="ctr" rtl="0">
              <a:spcBef>
                <a:spcPts val="0"/>
              </a:spcBef>
              <a:spcAft>
                <a:spcPts val="0"/>
              </a:spcAft>
              <a:buNone/>
              <a:defRPr sz="2133">
                <a:solidFill>
                  <a:schemeClr val="lt1"/>
                </a:solidFill>
              </a:defRPr>
            </a:lvl7pPr>
            <a:lvl8pPr lvl="7" algn="ctr" rtl="0">
              <a:spcBef>
                <a:spcPts val="0"/>
              </a:spcBef>
              <a:spcAft>
                <a:spcPts val="0"/>
              </a:spcAft>
              <a:buNone/>
              <a:defRPr sz="2133">
                <a:solidFill>
                  <a:schemeClr val="lt1"/>
                </a:solidFill>
              </a:defRPr>
            </a:lvl8pPr>
            <a:lvl9pPr lvl="8" algn="ctr" rtl="0">
              <a:spcBef>
                <a:spcPts val="0"/>
              </a:spcBef>
              <a:spcAft>
                <a:spcPts val="0"/>
              </a:spcAft>
              <a:buNone/>
              <a:defRPr sz="2133">
                <a:solidFill>
                  <a:schemeClr val="lt1"/>
                </a:solidFill>
              </a:defRPr>
            </a:lvl9pPr>
          </a:lstStyle>
          <a:p>
            <a:endParaRPr/>
          </a:p>
        </p:txBody>
      </p:sp>
      <p:sp>
        <p:nvSpPr>
          <p:cNvPr id="155" name="Google Shape;155;p21"/>
          <p:cNvSpPr txBox="1">
            <a:spLocks noGrp="1"/>
          </p:cNvSpPr>
          <p:nvPr>
            <p:ph type="subTitle" idx="2"/>
          </p:nvPr>
        </p:nvSpPr>
        <p:spPr>
          <a:xfrm>
            <a:off x="5308667" y="5229533"/>
            <a:ext cx="26848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solidFill>
                  <a:schemeClr val="lt1"/>
                </a:solidFill>
              </a:defRPr>
            </a:lvl1pPr>
            <a:lvl2pPr lvl="1" algn="ctr" rtl="0">
              <a:spcBef>
                <a:spcPts val="0"/>
              </a:spcBef>
              <a:spcAft>
                <a:spcPts val="0"/>
              </a:spcAft>
              <a:buNone/>
              <a:defRPr sz="2133">
                <a:solidFill>
                  <a:schemeClr val="lt1"/>
                </a:solidFill>
              </a:defRPr>
            </a:lvl2pPr>
            <a:lvl3pPr lvl="2" algn="ctr" rtl="0">
              <a:spcBef>
                <a:spcPts val="0"/>
              </a:spcBef>
              <a:spcAft>
                <a:spcPts val="0"/>
              </a:spcAft>
              <a:buNone/>
              <a:defRPr sz="2133">
                <a:solidFill>
                  <a:schemeClr val="lt1"/>
                </a:solidFill>
              </a:defRPr>
            </a:lvl3pPr>
            <a:lvl4pPr lvl="3" algn="ctr" rtl="0">
              <a:spcBef>
                <a:spcPts val="0"/>
              </a:spcBef>
              <a:spcAft>
                <a:spcPts val="0"/>
              </a:spcAft>
              <a:buNone/>
              <a:defRPr sz="2133">
                <a:solidFill>
                  <a:schemeClr val="lt1"/>
                </a:solidFill>
              </a:defRPr>
            </a:lvl4pPr>
            <a:lvl5pPr lvl="4" algn="ctr" rtl="0">
              <a:spcBef>
                <a:spcPts val="0"/>
              </a:spcBef>
              <a:spcAft>
                <a:spcPts val="0"/>
              </a:spcAft>
              <a:buNone/>
              <a:defRPr sz="2133">
                <a:solidFill>
                  <a:schemeClr val="lt1"/>
                </a:solidFill>
              </a:defRPr>
            </a:lvl5pPr>
            <a:lvl6pPr lvl="5" algn="ctr" rtl="0">
              <a:spcBef>
                <a:spcPts val="0"/>
              </a:spcBef>
              <a:spcAft>
                <a:spcPts val="0"/>
              </a:spcAft>
              <a:buNone/>
              <a:defRPr sz="2133">
                <a:solidFill>
                  <a:schemeClr val="lt1"/>
                </a:solidFill>
              </a:defRPr>
            </a:lvl6pPr>
            <a:lvl7pPr lvl="6" algn="ctr" rtl="0">
              <a:spcBef>
                <a:spcPts val="0"/>
              </a:spcBef>
              <a:spcAft>
                <a:spcPts val="0"/>
              </a:spcAft>
              <a:buNone/>
              <a:defRPr sz="2133">
                <a:solidFill>
                  <a:schemeClr val="lt1"/>
                </a:solidFill>
              </a:defRPr>
            </a:lvl7pPr>
            <a:lvl8pPr lvl="7" algn="ctr" rtl="0">
              <a:spcBef>
                <a:spcPts val="0"/>
              </a:spcBef>
              <a:spcAft>
                <a:spcPts val="0"/>
              </a:spcAft>
              <a:buNone/>
              <a:defRPr sz="2133">
                <a:solidFill>
                  <a:schemeClr val="lt1"/>
                </a:solidFill>
              </a:defRPr>
            </a:lvl8pPr>
            <a:lvl9pPr lvl="8" algn="ctr" rtl="0">
              <a:spcBef>
                <a:spcPts val="0"/>
              </a:spcBef>
              <a:spcAft>
                <a:spcPts val="0"/>
              </a:spcAft>
              <a:buNone/>
              <a:defRPr sz="2133">
                <a:solidFill>
                  <a:schemeClr val="lt1"/>
                </a:solidFill>
              </a:defRPr>
            </a:lvl9pPr>
          </a:lstStyle>
          <a:p>
            <a:endParaRPr/>
          </a:p>
        </p:txBody>
      </p:sp>
      <p:sp>
        <p:nvSpPr>
          <p:cNvPr id="156" name="Google Shape;156;p21"/>
          <p:cNvSpPr txBox="1">
            <a:spLocks noGrp="1"/>
          </p:cNvSpPr>
          <p:nvPr>
            <p:ph type="subTitle" idx="3"/>
          </p:nvPr>
        </p:nvSpPr>
        <p:spPr>
          <a:xfrm>
            <a:off x="8531729" y="2883200"/>
            <a:ext cx="2684800" cy="8892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solidFill>
                  <a:schemeClr val="lt1"/>
                </a:solidFill>
              </a:defRPr>
            </a:lvl1pPr>
            <a:lvl2pPr lvl="1" algn="ctr" rtl="0">
              <a:spcBef>
                <a:spcPts val="0"/>
              </a:spcBef>
              <a:spcAft>
                <a:spcPts val="0"/>
              </a:spcAft>
              <a:buNone/>
              <a:defRPr sz="2133">
                <a:solidFill>
                  <a:schemeClr val="lt1"/>
                </a:solidFill>
              </a:defRPr>
            </a:lvl2pPr>
            <a:lvl3pPr lvl="2" algn="ctr" rtl="0">
              <a:spcBef>
                <a:spcPts val="0"/>
              </a:spcBef>
              <a:spcAft>
                <a:spcPts val="0"/>
              </a:spcAft>
              <a:buNone/>
              <a:defRPr sz="2133">
                <a:solidFill>
                  <a:schemeClr val="lt1"/>
                </a:solidFill>
              </a:defRPr>
            </a:lvl3pPr>
            <a:lvl4pPr lvl="3" algn="ctr" rtl="0">
              <a:spcBef>
                <a:spcPts val="0"/>
              </a:spcBef>
              <a:spcAft>
                <a:spcPts val="0"/>
              </a:spcAft>
              <a:buNone/>
              <a:defRPr sz="2133">
                <a:solidFill>
                  <a:schemeClr val="lt1"/>
                </a:solidFill>
              </a:defRPr>
            </a:lvl4pPr>
            <a:lvl5pPr lvl="4" algn="ctr" rtl="0">
              <a:spcBef>
                <a:spcPts val="0"/>
              </a:spcBef>
              <a:spcAft>
                <a:spcPts val="0"/>
              </a:spcAft>
              <a:buNone/>
              <a:defRPr sz="2133">
                <a:solidFill>
                  <a:schemeClr val="lt1"/>
                </a:solidFill>
              </a:defRPr>
            </a:lvl5pPr>
            <a:lvl6pPr lvl="5" algn="ctr" rtl="0">
              <a:spcBef>
                <a:spcPts val="0"/>
              </a:spcBef>
              <a:spcAft>
                <a:spcPts val="0"/>
              </a:spcAft>
              <a:buNone/>
              <a:defRPr sz="2133">
                <a:solidFill>
                  <a:schemeClr val="lt1"/>
                </a:solidFill>
              </a:defRPr>
            </a:lvl6pPr>
            <a:lvl7pPr lvl="6" algn="ctr" rtl="0">
              <a:spcBef>
                <a:spcPts val="0"/>
              </a:spcBef>
              <a:spcAft>
                <a:spcPts val="0"/>
              </a:spcAft>
              <a:buNone/>
              <a:defRPr sz="2133">
                <a:solidFill>
                  <a:schemeClr val="lt1"/>
                </a:solidFill>
              </a:defRPr>
            </a:lvl7pPr>
            <a:lvl8pPr lvl="7" algn="ctr" rtl="0">
              <a:spcBef>
                <a:spcPts val="0"/>
              </a:spcBef>
              <a:spcAft>
                <a:spcPts val="0"/>
              </a:spcAft>
              <a:buNone/>
              <a:defRPr sz="2133">
                <a:solidFill>
                  <a:schemeClr val="lt1"/>
                </a:solidFill>
              </a:defRPr>
            </a:lvl8pPr>
            <a:lvl9pPr lvl="8" algn="ctr" rtl="0">
              <a:spcBef>
                <a:spcPts val="0"/>
              </a:spcBef>
              <a:spcAft>
                <a:spcPts val="0"/>
              </a:spcAft>
              <a:buNone/>
              <a:defRPr sz="2133">
                <a:solidFill>
                  <a:schemeClr val="lt1"/>
                </a:solidFill>
              </a:defRPr>
            </a:lvl9pPr>
          </a:lstStyle>
          <a:p>
            <a:endParaRPr/>
          </a:p>
        </p:txBody>
      </p:sp>
      <p:sp>
        <p:nvSpPr>
          <p:cNvPr id="157" name="Google Shape;157;p21"/>
          <p:cNvSpPr txBox="1">
            <a:spLocks noGrp="1"/>
          </p:cNvSpPr>
          <p:nvPr>
            <p:ph type="subTitle" idx="4"/>
          </p:nvPr>
        </p:nvSpPr>
        <p:spPr>
          <a:xfrm>
            <a:off x="8531729" y="5229533"/>
            <a:ext cx="2684800" cy="816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None/>
              <a:defRPr sz="2133">
                <a:solidFill>
                  <a:schemeClr val="lt1"/>
                </a:solidFill>
              </a:defRPr>
            </a:lvl1pPr>
            <a:lvl2pPr lvl="1" algn="ctr" rtl="0">
              <a:spcBef>
                <a:spcPts val="0"/>
              </a:spcBef>
              <a:spcAft>
                <a:spcPts val="0"/>
              </a:spcAft>
              <a:buNone/>
              <a:defRPr sz="2133">
                <a:solidFill>
                  <a:schemeClr val="lt1"/>
                </a:solidFill>
              </a:defRPr>
            </a:lvl2pPr>
            <a:lvl3pPr lvl="2" algn="ctr" rtl="0">
              <a:spcBef>
                <a:spcPts val="0"/>
              </a:spcBef>
              <a:spcAft>
                <a:spcPts val="0"/>
              </a:spcAft>
              <a:buNone/>
              <a:defRPr sz="2133">
                <a:solidFill>
                  <a:schemeClr val="lt1"/>
                </a:solidFill>
              </a:defRPr>
            </a:lvl3pPr>
            <a:lvl4pPr lvl="3" algn="ctr" rtl="0">
              <a:spcBef>
                <a:spcPts val="0"/>
              </a:spcBef>
              <a:spcAft>
                <a:spcPts val="0"/>
              </a:spcAft>
              <a:buNone/>
              <a:defRPr sz="2133">
                <a:solidFill>
                  <a:schemeClr val="lt1"/>
                </a:solidFill>
              </a:defRPr>
            </a:lvl4pPr>
            <a:lvl5pPr lvl="4" algn="ctr" rtl="0">
              <a:spcBef>
                <a:spcPts val="0"/>
              </a:spcBef>
              <a:spcAft>
                <a:spcPts val="0"/>
              </a:spcAft>
              <a:buNone/>
              <a:defRPr sz="2133">
                <a:solidFill>
                  <a:schemeClr val="lt1"/>
                </a:solidFill>
              </a:defRPr>
            </a:lvl5pPr>
            <a:lvl6pPr lvl="5" algn="ctr" rtl="0">
              <a:spcBef>
                <a:spcPts val="0"/>
              </a:spcBef>
              <a:spcAft>
                <a:spcPts val="0"/>
              </a:spcAft>
              <a:buNone/>
              <a:defRPr sz="2133">
                <a:solidFill>
                  <a:schemeClr val="lt1"/>
                </a:solidFill>
              </a:defRPr>
            </a:lvl6pPr>
            <a:lvl7pPr lvl="6" algn="ctr" rtl="0">
              <a:spcBef>
                <a:spcPts val="0"/>
              </a:spcBef>
              <a:spcAft>
                <a:spcPts val="0"/>
              </a:spcAft>
              <a:buNone/>
              <a:defRPr sz="2133">
                <a:solidFill>
                  <a:schemeClr val="lt1"/>
                </a:solidFill>
              </a:defRPr>
            </a:lvl7pPr>
            <a:lvl8pPr lvl="7" algn="ctr" rtl="0">
              <a:spcBef>
                <a:spcPts val="0"/>
              </a:spcBef>
              <a:spcAft>
                <a:spcPts val="0"/>
              </a:spcAft>
              <a:buNone/>
              <a:defRPr sz="2133">
                <a:solidFill>
                  <a:schemeClr val="lt1"/>
                </a:solidFill>
              </a:defRPr>
            </a:lvl8pPr>
            <a:lvl9pPr lvl="8" algn="ctr" rtl="0">
              <a:spcBef>
                <a:spcPts val="0"/>
              </a:spcBef>
              <a:spcAft>
                <a:spcPts val="0"/>
              </a:spcAft>
              <a:buNone/>
              <a:defRPr sz="2133">
                <a:solidFill>
                  <a:schemeClr val="lt1"/>
                </a:solidFill>
              </a:defRPr>
            </a:lvl9pPr>
          </a:lstStyle>
          <a:p>
            <a:endParaRPr/>
          </a:p>
        </p:txBody>
      </p:sp>
      <p:sp>
        <p:nvSpPr>
          <p:cNvPr id="158" name="Google Shape;158;p21"/>
          <p:cNvSpPr txBox="1">
            <a:spLocks noGrp="1"/>
          </p:cNvSpPr>
          <p:nvPr>
            <p:ph type="title" idx="5" hasCustomPrompt="1"/>
          </p:nvPr>
        </p:nvSpPr>
        <p:spPr>
          <a:xfrm>
            <a:off x="6214267" y="1900700"/>
            <a:ext cx="873600" cy="81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r>
              <a:t>xx%</a:t>
            </a:r>
          </a:p>
        </p:txBody>
      </p:sp>
      <p:sp>
        <p:nvSpPr>
          <p:cNvPr id="159" name="Google Shape;159;p21"/>
          <p:cNvSpPr txBox="1">
            <a:spLocks noGrp="1"/>
          </p:cNvSpPr>
          <p:nvPr>
            <p:ph type="title" idx="6" hasCustomPrompt="1"/>
          </p:nvPr>
        </p:nvSpPr>
        <p:spPr>
          <a:xfrm>
            <a:off x="9437333" y="1900700"/>
            <a:ext cx="873600" cy="81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r>
              <a:t>xx%</a:t>
            </a:r>
          </a:p>
        </p:txBody>
      </p:sp>
      <p:sp>
        <p:nvSpPr>
          <p:cNvPr id="160" name="Google Shape;160;p21"/>
          <p:cNvSpPr txBox="1">
            <a:spLocks noGrp="1"/>
          </p:cNvSpPr>
          <p:nvPr>
            <p:ph type="title" idx="7" hasCustomPrompt="1"/>
          </p:nvPr>
        </p:nvSpPr>
        <p:spPr>
          <a:xfrm>
            <a:off x="6214267" y="4250167"/>
            <a:ext cx="873600" cy="81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r>
              <a:t>xx%</a:t>
            </a:r>
          </a:p>
        </p:txBody>
      </p:sp>
      <p:sp>
        <p:nvSpPr>
          <p:cNvPr id="161" name="Google Shape;161;p21"/>
          <p:cNvSpPr txBox="1">
            <a:spLocks noGrp="1"/>
          </p:cNvSpPr>
          <p:nvPr>
            <p:ph type="title" idx="8" hasCustomPrompt="1"/>
          </p:nvPr>
        </p:nvSpPr>
        <p:spPr>
          <a:xfrm>
            <a:off x="9437333" y="4250167"/>
            <a:ext cx="873600" cy="816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3000"/>
              <a:buNone/>
              <a:defRPr>
                <a:solidFill>
                  <a:schemeClr val="dk1"/>
                </a:solidFill>
              </a:defRPr>
            </a:lvl1pPr>
            <a:lvl2pPr lvl="1" rtl="0">
              <a:spcBef>
                <a:spcPts val="0"/>
              </a:spcBef>
              <a:spcAft>
                <a:spcPts val="0"/>
              </a:spcAft>
              <a:buClr>
                <a:schemeClr val="dk1"/>
              </a:buClr>
              <a:buSzPts val="3000"/>
              <a:buNone/>
              <a:defRPr>
                <a:solidFill>
                  <a:schemeClr val="dk1"/>
                </a:solidFill>
              </a:defRPr>
            </a:lvl2pPr>
            <a:lvl3pPr lvl="2" rtl="0">
              <a:spcBef>
                <a:spcPts val="0"/>
              </a:spcBef>
              <a:spcAft>
                <a:spcPts val="0"/>
              </a:spcAft>
              <a:buClr>
                <a:schemeClr val="dk1"/>
              </a:buClr>
              <a:buSzPts val="3000"/>
              <a:buNone/>
              <a:defRPr>
                <a:solidFill>
                  <a:schemeClr val="dk1"/>
                </a:solidFill>
              </a:defRPr>
            </a:lvl3pPr>
            <a:lvl4pPr lvl="3" rtl="0">
              <a:spcBef>
                <a:spcPts val="0"/>
              </a:spcBef>
              <a:spcAft>
                <a:spcPts val="0"/>
              </a:spcAft>
              <a:buClr>
                <a:schemeClr val="dk1"/>
              </a:buClr>
              <a:buSzPts val="3000"/>
              <a:buNone/>
              <a:defRPr>
                <a:solidFill>
                  <a:schemeClr val="dk1"/>
                </a:solidFill>
              </a:defRPr>
            </a:lvl4pPr>
            <a:lvl5pPr lvl="4" rtl="0">
              <a:spcBef>
                <a:spcPts val="0"/>
              </a:spcBef>
              <a:spcAft>
                <a:spcPts val="0"/>
              </a:spcAft>
              <a:buClr>
                <a:schemeClr val="dk1"/>
              </a:buClr>
              <a:buSzPts val="3000"/>
              <a:buNone/>
              <a:defRPr>
                <a:solidFill>
                  <a:schemeClr val="dk1"/>
                </a:solidFill>
              </a:defRPr>
            </a:lvl5pPr>
            <a:lvl6pPr lvl="5" rtl="0">
              <a:spcBef>
                <a:spcPts val="0"/>
              </a:spcBef>
              <a:spcAft>
                <a:spcPts val="0"/>
              </a:spcAft>
              <a:buClr>
                <a:schemeClr val="dk1"/>
              </a:buClr>
              <a:buSzPts val="3000"/>
              <a:buNone/>
              <a:defRPr>
                <a:solidFill>
                  <a:schemeClr val="dk1"/>
                </a:solidFill>
              </a:defRPr>
            </a:lvl6pPr>
            <a:lvl7pPr lvl="6" rtl="0">
              <a:spcBef>
                <a:spcPts val="0"/>
              </a:spcBef>
              <a:spcAft>
                <a:spcPts val="0"/>
              </a:spcAft>
              <a:buClr>
                <a:schemeClr val="dk1"/>
              </a:buClr>
              <a:buSzPts val="3000"/>
              <a:buNone/>
              <a:defRPr>
                <a:solidFill>
                  <a:schemeClr val="dk1"/>
                </a:solidFill>
              </a:defRPr>
            </a:lvl7pPr>
            <a:lvl8pPr lvl="7" rtl="0">
              <a:spcBef>
                <a:spcPts val="0"/>
              </a:spcBef>
              <a:spcAft>
                <a:spcPts val="0"/>
              </a:spcAft>
              <a:buClr>
                <a:schemeClr val="dk1"/>
              </a:buClr>
              <a:buSzPts val="3000"/>
              <a:buNone/>
              <a:defRPr>
                <a:solidFill>
                  <a:schemeClr val="dk1"/>
                </a:solidFill>
              </a:defRPr>
            </a:lvl8pPr>
            <a:lvl9pPr lvl="8" rtl="0">
              <a:spcBef>
                <a:spcPts val="0"/>
              </a:spcBef>
              <a:spcAft>
                <a:spcPts val="0"/>
              </a:spcAft>
              <a:buClr>
                <a:schemeClr val="dk1"/>
              </a:buClr>
              <a:buSzPts val="3000"/>
              <a:buNone/>
              <a:defRPr>
                <a:solidFill>
                  <a:schemeClr val="dk1"/>
                </a:solidFill>
              </a:defRPr>
            </a:lvl9pPr>
          </a:lstStyle>
          <a:p>
            <a:r>
              <a:t>xx%</a:t>
            </a:r>
          </a:p>
        </p:txBody>
      </p:sp>
    </p:spTree>
    <p:extLst>
      <p:ext uri="{BB962C8B-B14F-4D97-AF65-F5344CB8AC3E}">
        <p14:creationId xmlns:p14="http://schemas.microsoft.com/office/powerpoint/2010/main" val="78991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62"/>
        <p:cNvGrpSpPr/>
        <p:nvPr/>
      </p:nvGrpSpPr>
      <p:grpSpPr>
        <a:xfrm>
          <a:off x="0" y="0"/>
          <a:ext cx="0" cy="0"/>
          <a:chOff x="0" y="0"/>
          <a:chExt cx="0" cy="0"/>
        </a:xfrm>
      </p:grpSpPr>
      <p:pic>
        <p:nvPicPr>
          <p:cNvPr id="163" name="Google Shape;163;p22"/>
          <p:cNvPicPr preferRelativeResize="0"/>
          <p:nvPr/>
        </p:nvPicPr>
        <p:blipFill>
          <a:blip r:embed="rId2">
            <a:alphaModFix/>
          </a:blip>
          <a:stretch>
            <a:fillRect/>
          </a:stretch>
        </p:blipFill>
        <p:spPr>
          <a:xfrm>
            <a:off x="0" y="26"/>
            <a:ext cx="12192000" cy="6857973"/>
          </a:xfrm>
          <a:prstGeom prst="rect">
            <a:avLst/>
          </a:prstGeom>
          <a:noFill/>
          <a:ln>
            <a:noFill/>
          </a:ln>
        </p:spPr>
      </p:pic>
      <p:sp>
        <p:nvSpPr>
          <p:cNvPr id="164" name="Google Shape;164;p22"/>
          <p:cNvSpPr txBox="1">
            <a:spLocks noGrp="1"/>
          </p:cNvSpPr>
          <p:nvPr>
            <p:ph type="subTitle" idx="1"/>
          </p:nvPr>
        </p:nvSpPr>
        <p:spPr>
          <a:xfrm>
            <a:off x="2821596" y="2526893"/>
            <a:ext cx="6548800" cy="129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None/>
              <a:defRPr sz="2667">
                <a:solidFill>
                  <a:schemeClr val="dk2"/>
                </a:solidFill>
              </a:defRPr>
            </a:lvl1pPr>
            <a:lvl2pPr lvl="1" algn="ctr"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2pPr>
            <a:lvl3pPr lvl="2" algn="ctr"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3pPr>
            <a:lvl4pPr lvl="3" algn="ctr"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4pPr>
            <a:lvl5pPr lvl="4" algn="ctr"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5pPr>
            <a:lvl6pPr lvl="5" algn="ctr"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6pPr>
            <a:lvl7pPr lvl="6" algn="ctr"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7pPr>
            <a:lvl8pPr lvl="7" algn="ctr"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8pPr>
            <a:lvl9pPr lvl="8" algn="ctr" rtl="0">
              <a:lnSpc>
                <a:spcPct val="100000"/>
              </a:lnSpc>
              <a:spcBef>
                <a:spcPts val="0"/>
              </a:spcBef>
              <a:spcAft>
                <a:spcPts val="0"/>
              </a:spcAft>
              <a:buClr>
                <a:schemeClr val="dk2"/>
              </a:buClr>
              <a:buSzPts val="1900"/>
              <a:buFont typeface="Oswald SemiBold"/>
              <a:buNone/>
              <a:defRPr sz="2533">
                <a:solidFill>
                  <a:schemeClr val="dk2"/>
                </a:solidFill>
                <a:latin typeface="Oswald SemiBold"/>
                <a:ea typeface="Oswald SemiBold"/>
                <a:cs typeface="Oswald SemiBold"/>
                <a:sym typeface="Oswald SemiBold"/>
              </a:defRPr>
            </a:lvl9pPr>
          </a:lstStyle>
          <a:p>
            <a:endParaRPr/>
          </a:p>
        </p:txBody>
      </p:sp>
      <p:sp>
        <p:nvSpPr>
          <p:cNvPr id="165" name="Google Shape;165;p22"/>
          <p:cNvSpPr txBox="1">
            <a:spLocks noGrp="1"/>
          </p:cNvSpPr>
          <p:nvPr>
            <p:ph type="title"/>
          </p:nvPr>
        </p:nvSpPr>
        <p:spPr>
          <a:xfrm>
            <a:off x="4589400" y="3985107"/>
            <a:ext cx="3013200" cy="562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600"/>
              <a:buNone/>
              <a:defRPr sz="2133">
                <a:solidFill>
                  <a:schemeClr val="lt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pic>
        <p:nvPicPr>
          <p:cNvPr id="166" name="Google Shape;166;p22"/>
          <p:cNvPicPr preferRelativeResize="0"/>
          <p:nvPr/>
        </p:nvPicPr>
        <p:blipFill rotWithShape="1">
          <a:blip r:embed="rId3">
            <a:alphaModFix/>
          </a:blip>
          <a:srcRect l="27028" t="30941" r="26176" b="29940"/>
          <a:stretch/>
        </p:blipFill>
        <p:spPr>
          <a:xfrm>
            <a:off x="10296100" y="819967"/>
            <a:ext cx="1427200" cy="1193032"/>
          </a:xfrm>
          <a:prstGeom prst="rect">
            <a:avLst/>
          </a:prstGeom>
          <a:noFill/>
          <a:ln>
            <a:noFill/>
          </a:ln>
        </p:spPr>
      </p:pic>
      <p:pic>
        <p:nvPicPr>
          <p:cNvPr id="167" name="Google Shape;167;p22"/>
          <p:cNvPicPr preferRelativeResize="0"/>
          <p:nvPr/>
        </p:nvPicPr>
        <p:blipFill rotWithShape="1">
          <a:blip r:embed="rId4">
            <a:alphaModFix/>
          </a:blip>
          <a:srcRect l="27630" t="22638" r="24836" b="28017"/>
          <a:stretch/>
        </p:blipFill>
        <p:spPr>
          <a:xfrm>
            <a:off x="1861733" y="5035301"/>
            <a:ext cx="731600" cy="759476"/>
          </a:xfrm>
          <a:prstGeom prst="rect">
            <a:avLst/>
          </a:prstGeom>
          <a:noFill/>
          <a:ln>
            <a:noFill/>
          </a:ln>
        </p:spPr>
      </p:pic>
      <p:pic>
        <p:nvPicPr>
          <p:cNvPr id="168" name="Google Shape;168;p22"/>
          <p:cNvPicPr preferRelativeResize="0"/>
          <p:nvPr/>
        </p:nvPicPr>
        <p:blipFill rotWithShape="1">
          <a:blip r:embed="rId5">
            <a:alphaModFix/>
          </a:blip>
          <a:srcRect l="9414" t="16223" r="43250" b="19927"/>
          <a:stretch/>
        </p:blipFill>
        <p:spPr>
          <a:xfrm rot="9" flipH="1">
            <a:off x="0" y="452034"/>
            <a:ext cx="1605800" cy="2165964"/>
          </a:xfrm>
          <a:prstGeom prst="rect">
            <a:avLst/>
          </a:prstGeom>
          <a:noFill/>
          <a:ln>
            <a:noFill/>
          </a:ln>
        </p:spPr>
      </p:pic>
      <p:pic>
        <p:nvPicPr>
          <p:cNvPr id="169" name="Google Shape;169;p22"/>
          <p:cNvPicPr preferRelativeResize="0"/>
          <p:nvPr/>
        </p:nvPicPr>
        <p:blipFill rotWithShape="1">
          <a:blip r:embed="rId6">
            <a:alphaModFix/>
          </a:blip>
          <a:srcRect l="39564" t="39700" r="40237" b="40526"/>
          <a:stretch/>
        </p:blipFill>
        <p:spPr>
          <a:xfrm rot="1419893">
            <a:off x="1493400" y="432339"/>
            <a:ext cx="606597" cy="593788"/>
          </a:xfrm>
          <a:prstGeom prst="rect">
            <a:avLst/>
          </a:prstGeom>
          <a:noFill/>
          <a:ln>
            <a:noFill/>
          </a:ln>
        </p:spPr>
      </p:pic>
    </p:spTree>
    <p:extLst>
      <p:ext uri="{BB962C8B-B14F-4D97-AF65-F5344CB8AC3E}">
        <p14:creationId xmlns:p14="http://schemas.microsoft.com/office/powerpoint/2010/main" val="120282410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170"/>
        <p:cNvGrpSpPr/>
        <p:nvPr/>
      </p:nvGrpSpPr>
      <p:grpSpPr>
        <a:xfrm>
          <a:off x="0" y="0"/>
          <a:ext cx="0" cy="0"/>
          <a:chOff x="0" y="0"/>
          <a:chExt cx="0" cy="0"/>
        </a:xfrm>
      </p:grpSpPr>
      <p:pic>
        <p:nvPicPr>
          <p:cNvPr id="171" name="Google Shape;171;p23"/>
          <p:cNvPicPr preferRelativeResize="0"/>
          <p:nvPr/>
        </p:nvPicPr>
        <p:blipFill>
          <a:blip r:embed="rId2">
            <a:alphaModFix/>
          </a:blip>
          <a:stretch>
            <a:fillRect/>
          </a:stretch>
        </p:blipFill>
        <p:spPr>
          <a:xfrm>
            <a:off x="0" y="1"/>
            <a:ext cx="12192000" cy="6858009"/>
          </a:xfrm>
          <a:prstGeom prst="rect">
            <a:avLst/>
          </a:prstGeom>
          <a:noFill/>
          <a:ln>
            <a:noFill/>
          </a:ln>
        </p:spPr>
      </p:pic>
      <p:sp>
        <p:nvSpPr>
          <p:cNvPr id="172" name="Google Shape;172;p23"/>
          <p:cNvSpPr txBox="1">
            <a:spLocks noGrp="1"/>
          </p:cNvSpPr>
          <p:nvPr>
            <p:ph type="subTitle" idx="1"/>
          </p:nvPr>
        </p:nvSpPr>
        <p:spPr>
          <a:xfrm>
            <a:off x="1345945" y="2769000"/>
            <a:ext cx="2670800" cy="6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1pPr>
            <a:lvl2pPr lvl="1"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2pPr>
            <a:lvl3pPr lvl="2"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3pPr>
            <a:lvl4pPr lvl="3"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4pPr>
            <a:lvl5pPr lvl="4"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5pPr>
            <a:lvl6pPr lvl="5"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6pPr>
            <a:lvl7pPr lvl="6"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7pPr>
            <a:lvl8pPr lvl="7"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8pPr>
            <a:lvl9pPr lvl="8"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9pPr>
          </a:lstStyle>
          <a:p>
            <a:endParaRPr/>
          </a:p>
        </p:txBody>
      </p:sp>
      <p:sp>
        <p:nvSpPr>
          <p:cNvPr id="173" name="Google Shape;173;p23"/>
          <p:cNvSpPr txBox="1">
            <a:spLocks noGrp="1"/>
          </p:cNvSpPr>
          <p:nvPr>
            <p:ph type="subTitle" idx="2"/>
          </p:nvPr>
        </p:nvSpPr>
        <p:spPr>
          <a:xfrm>
            <a:off x="4760600" y="2769000"/>
            <a:ext cx="2670800" cy="6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1pPr>
            <a:lvl2pPr lvl="1"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2pPr>
            <a:lvl3pPr lvl="2"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3pPr>
            <a:lvl4pPr lvl="3"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4pPr>
            <a:lvl5pPr lvl="4"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5pPr>
            <a:lvl6pPr lvl="5"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6pPr>
            <a:lvl7pPr lvl="6"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7pPr>
            <a:lvl8pPr lvl="7"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8pPr>
            <a:lvl9pPr lvl="8"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9pPr>
          </a:lstStyle>
          <a:p>
            <a:endParaRPr/>
          </a:p>
        </p:txBody>
      </p:sp>
      <p:sp>
        <p:nvSpPr>
          <p:cNvPr id="174" name="Google Shape;174;p23"/>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175" name="Google Shape;175;p23"/>
          <p:cNvSpPr txBox="1">
            <a:spLocks noGrp="1"/>
          </p:cNvSpPr>
          <p:nvPr>
            <p:ph type="subTitle" idx="3"/>
          </p:nvPr>
        </p:nvSpPr>
        <p:spPr>
          <a:xfrm>
            <a:off x="1345945" y="3326267"/>
            <a:ext cx="2670800" cy="15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6" name="Google Shape;176;p23"/>
          <p:cNvSpPr txBox="1">
            <a:spLocks noGrp="1"/>
          </p:cNvSpPr>
          <p:nvPr>
            <p:ph type="subTitle" idx="4"/>
          </p:nvPr>
        </p:nvSpPr>
        <p:spPr>
          <a:xfrm>
            <a:off x="4760600" y="3326267"/>
            <a:ext cx="2670800" cy="15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77" name="Google Shape;177;p23"/>
          <p:cNvSpPr txBox="1">
            <a:spLocks noGrp="1"/>
          </p:cNvSpPr>
          <p:nvPr>
            <p:ph type="subTitle" idx="5"/>
          </p:nvPr>
        </p:nvSpPr>
        <p:spPr>
          <a:xfrm>
            <a:off x="8175255" y="2769000"/>
            <a:ext cx="2670800" cy="6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1pPr>
            <a:lvl2pPr lvl="1"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2pPr>
            <a:lvl3pPr lvl="2"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3pPr>
            <a:lvl4pPr lvl="3"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4pPr>
            <a:lvl5pPr lvl="4"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5pPr>
            <a:lvl6pPr lvl="5"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6pPr>
            <a:lvl7pPr lvl="6"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7pPr>
            <a:lvl8pPr lvl="7"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8pPr>
            <a:lvl9pPr lvl="8"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9pPr>
          </a:lstStyle>
          <a:p>
            <a:endParaRPr/>
          </a:p>
        </p:txBody>
      </p:sp>
      <p:sp>
        <p:nvSpPr>
          <p:cNvPr id="178" name="Google Shape;178;p23"/>
          <p:cNvSpPr txBox="1">
            <a:spLocks noGrp="1"/>
          </p:cNvSpPr>
          <p:nvPr>
            <p:ph type="subTitle" idx="6"/>
          </p:nvPr>
        </p:nvSpPr>
        <p:spPr>
          <a:xfrm>
            <a:off x="8175255" y="3326267"/>
            <a:ext cx="2670800" cy="159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pic>
        <p:nvPicPr>
          <p:cNvPr id="179" name="Google Shape;179;p23"/>
          <p:cNvPicPr preferRelativeResize="0"/>
          <p:nvPr/>
        </p:nvPicPr>
        <p:blipFill rotWithShape="1">
          <a:blip r:embed="rId3">
            <a:alphaModFix/>
          </a:blip>
          <a:srcRect l="8259" t="11017" r="7288" b="12418"/>
          <a:stretch/>
        </p:blipFill>
        <p:spPr>
          <a:xfrm>
            <a:off x="7816333" y="5503901"/>
            <a:ext cx="1923368" cy="1743732"/>
          </a:xfrm>
          <a:prstGeom prst="rect">
            <a:avLst/>
          </a:prstGeom>
          <a:noFill/>
          <a:ln>
            <a:noFill/>
          </a:ln>
        </p:spPr>
      </p:pic>
      <p:pic>
        <p:nvPicPr>
          <p:cNvPr id="180" name="Google Shape;180;p23"/>
          <p:cNvPicPr preferRelativeResize="0"/>
          <p:nvPr/>
        </p:nvPicPr>
        <p:blipFill rotWithShape="1">
          <a:blip r:embed="rId4">
            <a:alphaModFix/>
          </a:blip>
          <a:srcRect l="28010" t="23219" r="22379" b="27978"/>
          <a:stretch/>
        </p:blipFill>
        <p:spPr>
          <a:xfrm>
            <a:off x="10968234" y="252534"/>
            <a:ext cx="967332" cy="951500"/>
          </a:xfrm>
          <a:prstGeom prst="rect">
            <a:avLst/>
          </a:prstGeom>
          <a:noFill/>
          <a:ln>
            <a:noFill/>
          </a:ln>
        </p:spPr>
      </p:pic>
      <p:pic>
        <p:nvPicPr>
          <p:cNvPr id="181" name="Google Shape;181;p23"/>
          <p:cNvPicPr preferRelativeResize="0"/>
          <p:nvPr/>
        </p:nvPicPr>
        <p:blipFill rotWithShape="1">
          <a:blip r:embed="rId5">
            <a:alphaModFix/>
          </a:blip>
          <a:srcRect l="25521" t="15361" r="20154" b="22645"/>
          <a:stretch/>
        </p:blipFill>
        <p:spPr>
          <a:xfrm>
            <a:off x="722200" y="5252501"/>
            <a:ext cx="475600" cy="542732"/>
          </a:xfrm>
          <a:prstGeom prst="rect">
            <a:avLst/>
          </a:prstGeom>
          <a:noFill/>
          <a:ln>
            <a:noFill/>
          </a:ln>
        </p:spPr>
      </p:pic>
    </p:spTree>
    <p:extLst>
      <p:ext uri="{BB962C8B-B14F-4D97-AF65-F5344CB8AC3E}">
        <p14:creationId xmlns:p14="http://schemas.microsoft.com/office/powerpoint/2010/main" val="215776961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82"/>
        <p:cNvGrpSpPr/>
        <p:nvPr/>
      </p:nvGrpSpPr>
      <p:grpSpPr>
        <a:xfrm>
          <a:off x="0" y="0"/>
          <a:ext cx="0" cy="0"/>
          <a:chOff x="0" y="0"/>
          <a:chExt cx="0" cy="0"/>
        </a:xfrm>
      </p:grpSpPr>
      <p:pic>
        <p:nvPicPr>
          <p:cNvPr id="183" name="Google Shape;183;p24"/>
          <p:cNvPicPr preferRelativeResize="0"/>
          <p:nvPr/>
        </p:nvPicPr>
        <p:blipFill>
          <a:blip r:embed="rId2">
            <a:alphaModFix/>
          </a:blip>
          <a:stretch>
            <a:fillRect/>
          </a:stretch>
        </p:blipFill>
        <p:spPr>
          <a:xfrm>
            <a:off x="0" y="1"/>
            <a:ext cx="12192000" cy="6858009"/>
          </a:xfrm>
          <a:prstGeom prst="rect">
            <a:avLst/>
          </a:prstGeom>
          <a:noFill/>
          <a:ln>
            <a:noFill/>
          </a:ln>
        </p:spPr>
      </p:pic>
      <p:sp>
        <p:nvSpPr>
          <p:cNvPr id="184" name="Google Shape;184;p24"/>
          <p:cNvSpPr txBox="1">
            <a:spLocks noGrp="1"/>
          </p:cNvSpPr>
          <p:nvPr>
            <p:ph type="title" hasCustomPrompt="1"/>
          </p:nvPr>
        </p:nvSpPr>
        <p:spPr>
          <a:xfrm>
            <a:off x="3971200" y="966833"/>
            <a:ext cx="4249600" cy="112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Oswald SemiBold"/>
              <a:buNone/>
              <a:defRPr sz="5600">
                <a:latin typeface="Oswald SemiBold"/>
                <a:ea typeface="Oswald SemiBold"/>
                <a:cs typeface="Oswald SemiBold"/>
                <a:sym typeface="Oswald Semi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5" name="Google Shape;185;p24"/>
          <p:cNvSpPr txBox="1">
            <a:spLocks noGrp="1"/>
          </p:cNvSpPr>
          <p:nvPr>
            <p:ph type="subTitle" idx="1"/>
          </p:nvPr>
        </p:nvSpPr>
        <p:spPr>
          <a:xfrm>
            <a:off x="3971200" y="1810700"/>
            <a:ext cx="4249600" cy="4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rtl="0">
              <a:lnSpc>
                <a:spcPct val="100000"/>
              </a:lnSpc>
              <a:spcBef>
                <a:spcPts val="0"/>
              </a:spcBef>
              <a:spcAft>
                <a:spcPts val="0"/>
              </a:spcAft>
              <a:buClr>
                <a:schemeClr val="dk2"/>
              </a:buClr>
              <a:buSzPts val="1900"/>
              <a:buNone/>
              <a:defRPr sz="2533">
                <a:solidFill>
                  <a:schemeClr val="dk2"/>
                </a:solidFill>
              </a:defRPr>
            </a:lvl2pPr>
            <a:lvl3pPr lvl="2" rtl="0">
              <a:lnSpc>
                <a:spcPct val="100000"/>
              </a:lnSpc>
              <a:spcBef>
                <a:spcPts val="0"/>
              </a:spcBef>
              <a:spcAft>
                <a:spcPts val="0"/>
              </a:spcAft>
              <a:buClr>
                <a:schemeClr val="dk2"/>
              </a:buClr>
              <a:buSzPts val="1900"/>
              <a:buNone/>
              <a:defRPr sz="2533">
                <a:solidFill>
                  <a:schemeClr val="dk2"/>
                </a:solidFill>
              </a:defRPr>
            </a:lvl3pPr>
            <a:lvl4pPr lvl="3" rtl="0">
              <a:lnSpc>
                <a:spcPct val="100000"/>
              </a:lnSpc>
              <a:spcBef>
                <a:spcPts val="0"/>
              </a:spcBef>
              <a:spcAft>
                <a:spcPts val="0"/>
              </a:spcAft>
              <a:buClr>
                <a:schemeClr val="dk2"/>
              </a:buClr>
              <a:buSzPts val="1900"/>
              <a:buNone/>
              <a:defRPr sz="2533">
                <a:solidFill>
                  <a:schemeClr val="dk2"/>
                </a:solidFill>
              </a:defRPr>
            </a:lvl4pPr>
            <a:lvl5pPr lvl="4" rtl="0">
              <a:lnSpc>
                <a:spcPct val="100000"/>
              </a:lnSpc>
              <a:spcBef>
                <a:spcPts val="0"/>
              </a:spcBef>
              <a:spcAft>
                <a:spcPts val="0"/>
              </a:spcAft>
              <a:buClr>
                <a:schemeClr val="dk2"/>
              </a:buClr>
              <a:buSzPts val="1900"/>
              <a:buNone/>
              <a:defRPr sz="2533">
                <a:solidFill>
                  <a:schemeClr val="dk2"/>
                </a:solidFill>
              </a:defRPr>
            </a:lvl5pPr>
            <a:lvl6pPr lvl="5" rtl="0">
              <a:lnSpc>
                <a:spcPct val="100000"/>
              </a:lnSpc>
              <a:spcBef>
                <a:spcPts val="0"/>
              </a:spcBef>
              <a:spcAft>
                <a:spcPts val="0"/>
              </a:spcAft>
              <a:buClr>
                <a:schemeClr val="dk2"/>
              </a:buClr>
              <a:buSzPts val="1900"/>
              <a:buNone/>
              <a:defRPr sz="2533">
                <a:solidFill>
                  <a:schemeClr val="dk2"/>
                </a:solidFill>
              </a:defRPr>
            </a:lvl6pPr>
            <a:lvl7pPr lvl="6" rtl="0">
              <a:lnSpc>
                <a:spcPct val="100000"/>
              </a:lnSpc>
              <a:spcBef>
                <a:spcPts val="0"/>
              </a:spcBef>
              <a:spcAft>
                <a:spcPts val="0"/>
              </a:spcAft>
              <a:buClr>
                <a:schemeClr val="dk2"/>
              </a:buClr>
              <a:buSzPts val="1900"/>
              <a:buNone/>
              <a:defRPr sz="2533">
                <a:solidFill>
                  <a:schemeClr val="dk2"/>
                </a:solidFill>
              </a:defRPr>
            </a:lvl7pPr>
            <a:lvl8pPr lvl="7" rtl="0">
              <a:lnSpc>
                <a:spcPct val="100000"/>
              </a:lnSpc>
              <a:spcBef>
                <a:spcPts val="0"/>
              </a:spcBef>
              <a:spcAft>
                <a:spcPts val="0"/>
              </a:spcAft>
              <a:buClr>
                <a:schemeClr val="dk2"/>
              </a:buClr>
              <a:buSzPts val="1900"/>
              <a:buNone/>
              <a:defRPr sz="2533">
                <a:solidFill>
                  <a:schemeClr val="dk2"/>
                </a:solidFill>
              </a:defRPr>
            </a:lvl8pPr>
            <a:lvl9pPr lvl="8" rtl="0">
              <a:lnSpc>
                <a:spcPct val="100000"/>
              </a:lnSpc>
              <a:spcBef>
                <a:spcPts val="0"/>
              </a:spcBef>
              <a:spcAft>
                <a:spcPts val="0"/>
              </a:spcAft>
              <a:buClr>
                <a:schemeClr val="dk2"/>
              </a:buClr>
              <a:buSzPts val="1900"/>
              <a:buNone/>
              <a:defRPr sz="2533">
                <a:solidFill>
                  <a:schemeClr val="dk2"/>
                </a:solidFill>
              </a:defRPr>
            </a:lvl9pPr>
          </a:lstStyle>
          <a:p>
            <a:endParaRPr/>
          </a:p>
        </p:txBody>
      </p:sp>
      <p:sp>
        <p:nvSpPr>
          <p:cNvPr id="186" name="Google Shape;186;p24"/>
          <p:cNvSpPr txBox="1">
            <a:spLocks noGrp="1"/>
          </p:cNvSpPr>
          <p:nvPr>
            <p:ph type="title" idx="2" hasCustomPrompt="1"/>
          </p:nvPr>
        </p:nvSpPr>
        <p:spPr>
          <a:xfrm>
            <a:off x="3971200" y="2532976"/>
            <a:ext cx="4249600" cy="112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Oswald SemiBold"/>
              <a:buNone/>
              <a:defRPr sz="5600">
                <a:latin typeface="Oswald SemiBold"/>
                <a:ea typeface="Oswald SemiBold"/>
                <a:cs typeface="Oswald SemiBold"/>
                <a:sym typeface="Oswald Semi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7" name="Google Shape;187;p24"/>
          <p:cNvSpPr txBox="1">
            <a:spLocks noGrp="1"/>
          </p:cNvSpPr>
          <p:nvPr>
            <p:ph type="subTitle" idx="3"/>
          </p:nvPr>
        </p:nvSpPr>
        <p:spPr>
          <a:xfrm>
            <a:off x="3971200" y="3376843"/>
            <a:ext cx="4249600" cy="4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rtl="0">
              <a:lnSpc>
                <a:spcPct val="100000"/>
              </a:lnSpc>
              <a:spcBef>
                <a:spcPts val="0"/>
              </a:spcBef>
              <a:spcAft>
                <a:spcPts val="0"/>
              </a:spcAft>
              <a:buClr>
                <a:schemeClr val="dk2"/>
              </a:buClr>
              <a:buSzPts val="1900"/>
              <a:buNone/>
              <a:defRPr sz="2533">
                <a:solidFill>
                  <a:schemeClr val="dk2"/>
                </a:solidFill>
              </a:defRPr>
            </a:lvl2pPr>
            <a:lvl3pPr lvl="2" rtl="0">
              <a:lnSpc>
                <a:spcPct val="100000"/>
              </a:lnSpc>
              <a:spcBef>
                <a:spcPts val="0"/>
              </a:spcBef>
              <a:spcAft>
                <a:spcPts val="0"/>
              </a:spcAft>
              <a:buClr>
                <a:schemeClr val="dk2"/>
              </a:buClr>
              <a:buSzPts val="1900"/>
              <a:buNone/>
              <a:defRPr sz="2533">
                <a:solidFill>
                  <a:schemeClr val="dk2"/>
                </a:solidFill>
              </a:defRPr>
            </a:lvl3pPr>
            <a:lvl4pPr lvl="3" rtl="0">
              <a:lnSpc>
                <a:spcPct val="100000"/>
              </a:lnSpc>
              <a:spcBef>
                <a:spcPts val="0"/>
              </a:spcBef>
              <a:spcAft>
                <a:spcPts val="0"/>
              </a:spcAft>
              <a:buClr>
                <a:schemeClr val="dk2"/>
              </a:buClr>
              <a:buSzPts val="1900"/>
              <a:buNone/>
              <a:defRPr sz="2533">
                <a:solidFill>
                  <a:schemeClr val="dk2"/>
                </a:solidFill>
              </a:defRPr>
            </a:lvl4pPr>
            <a:lvl5pPr lvl="4" rtl="0">
              <a:lnSpc>
                <a:spcPct val="100000"/>
              </a:lnSpc>
              <a:spcBef>
                <a:spcPts val="0"/>
              </a:spcBef>
              <a:spcAft>
                <a:spcPts val="0"/>
              </a:spcAft>
              <a:buClr>
                <a:schemeClr val="dk2"/>
              </a:buClr>
              <a:buSzPts val="1900"/>
              <a:buNone/>
              <a:defRPr sz="2533">
                <a:solidFill>
                  <a:schemeClr val="dk2"/>
                </a:solidFill>
              </a:defRPr>
            </a:lvl5pPr>
            <a:lvl6pPr lvl="5" rtl="0">
              <a:lnSpc>
                <a:spcPct val="100000"/>
              </a:lnSpc>
              <a:spcBef>
                <a:spcPts val="0"/>
              </a:spcBef>
              <a:spcAft>
                <a:spcPts val="0"/>
              </a:spcAft>
              <a:buClr>
                <a:schemeClr val="dk2"/>
              </a:buClr>
              <a:buSzPts val="1900"/>
              <a:buNone/>
              <a:defRPr sz="2533">
                <a:solidFill>
                  <a:schemeClr val="dk2"/>
                </a:solidFill>
              </a:defRPr>
            </a:lvl6pPr>
            <a:lvl7pPr lvl="6" rtl="0">
              <a:lnSpc>
                <a:spcPct val="100000"/>
              </a:lnSpc>
              <a:spcBef>
                <a:spcPts val="0"/>
              </a:spcBef>
              <a:spcAft>
                <a:spcPts val="0"/>
              </a:spcAft>
              <a:buClr>
                <a:schemeClr val="dk2"/>
              </a:buClr>
              <a:buSzPts val="1900"/>
              <a:buNone/>
              <a:defRPr sz="2533">
                <a:solidFill>
                  <a:schemeClr val="dk2"/>
                </a:solidFill>
              </a:defRPr>
            </a:lvl7pPr>
            <a:lvl8pPr lvl="7" rtl="0">
              <a:lnSpc>
                <a:spcPct val="100000"/>
              </a:lnSpc>
              <a:spcBef>
                <a:spcPts val="0"/>
              </a:spcBef>
              <a:spcAft>
                <a:spcPts val="0"/>
              </a:spcAft>
              <a:buClr>
                <a:schemeClr val="dk2"/>
              </a:buClr>
              <a:buSzPts val="1900"/>
              <a:buNone/>
              <a:defRPr sz="2533">
                <a:solidFill>
                  <a:schemeClr val="dk2"/>
                </a:solidFill>
              </a:defRPr>
            </a:lvl8pPr>
            <a:lvl9pPr lvl="8" rtl="0">
              <a:lnSpc>
                <a:spcPct val="100000"/>
              </a:lnSpc>
              <a:spcBef>
                <a:spcPts val="0"/>
              </a:spcBef>
              <a:spcAft>
                <a:spcPts val="0"/>
              </a:spcAft>
              <a:buClr>
                <a:schemeClr val="dk2"/>
              </a:buClr>
              <a:buSzPts val="1900"/>
              <a:buNone/>
              <a:defRPr sz="2533">
                <a:solidFill>
                  <a:schemeClr val="dk2"/>
                </a:solidFill>
              </a:defRPr>
            </a:lvl9pPr>
          </a:lstStyle>
          <a:p>
            <a:endParaRPr/>
          </a:p>
        </p:txBody>
      </p:sp>
      <p:sp>
        <p:nvSpPr>
          <p:cNvPr id="188" name="Google Shape;188;p24"/>
          <p:cNvSpPr txBox="1">
            <a:spLocks noGrp="1"/>
          </p:cNvSpPr>
          <p:nvPr>
            <p:ph type="title" idx="4" hasCustomPrompt="1"/>
          </p:nvPr>
        </p:nvSpPr>
        <p:spPr>
          <a:xfrm>
            <a:off x="3971200" y="4099119"/>
            <a:ext cx="4249600" cy="112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Font typeface="Oswald SemiBold"/>
              <a:buNone/>
              <a:defRPr sz="5600">
                <a:latin typeface="Oswald SemiBold"/>
                <a:ea typeface="Oswald SemiBold"/>
                <a:cs typeface="Oswald SemiBold"/>
                <a:sym typeface="Oswald SemiBold"/>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89" name="Google Shape;189;p24"/>
          <p:cNvSpPr txBox="1">
            <a:spLocks noGrp="1"/>
          </p:cNvSpPr>
          <p:nvPr>
            <p:ph type="subTitle" idx="5"/>
          </p:nvPr>
        </p:nvSpPr>
        <p:spPr>
          <a:xfrm>
            <a:off x="3971200" y="4942985"/>
            <a:ext cx="4249600" cy="48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rtl="0">
              <a:lnSpc>
                <a:spcPct val="100000"/>
              </a:lnSpc>
              <a:spcBef>
                <a:spcPts val="0"/>
              </a:spcBef>
              <a:spcAft>
                <a:spcPts val="0"/>
              </a:spcAft>
              <a:buClr>
                <a:schemeClr val="dk2"/>
              </a:buClr>
              <a:buSzPts val="1900"/>
              <a:buNone/>
              <a:defRPr sz="2533">
                <a:solidFill>
                  <a:schemeClr val="dk2"/>
                </a:solidFill>
              </a:defRPr>
            </a:lvl2pPr>
            <a:lvl3pPr lvl="2" rtl="0">
              <a:lnSpc>
                <a:spcPct val="100000"/>
              </a:lnSpc>
              <a:spcBef>
                <a:spcPts val="0"/>
              </a:spcBef>
              <a:spcAft>
                <a:spcPts val="0"/>
              </a:spcAft>
              <a:buClr>
                <a:schemeClr val="dk2"/>
              </a:buClr>
              <a:buSzPts val="1900"/>
              <a:buNone/>
              <a:defRPr sz="2533">
                <a:solidFill>
                  <a:schemeClr val="dk2"/>
                </a:solidFill>
              </a:defRPr>
            </a:lvl3pPr>
            <a:lvl4pPr lvl="3" rtl="0">
              <a:lnSpc>
                <a:spcPct val="100000"/>
              </a:lnSpc>
              <a:spcBef>
                <a:spcPts val="0"/>
              </a:spcBef>
              <a:spcAft>
                <a:spcPts val="0"/>
              </a:spcAft>
              <a:buClr>
                <a:schemeClr val="dk2"/>
              </a:buClr>
              <a:buSzPts val="1900"/>
              <a:buNone/>
              <a:defRPr sz="2533">
                <a:solidFill>
                  <a:schemeClr val="dk2"/>
                </a:solidFill>
              </a:defRPr>
            </a:lvl4pPr>
            <a:lvl5pPr lvl="4" rtl="0">
              <a:lnSpc>
                <a:spcPct val="100000"/>
              </a:lnSpc>
              <a:spcBef>
                <a:spcPts val="0"/>
              </a:spcBef>
              <a:spcAft>
                <a:spcPts val="0"/>
              </a:spcAft>
              <a:buClr>
                <a:schemeClr val="dk2"/>
              </a:buClr>
              <a:buSzPts val="1900"/>
              <a:buNone/>
              <a:defRPr sz="2533">
                <a:solidFill>
                  <a:schemeClr val="dk2"/>
                </a:solidFill>
              </a:defRPr>
            </a:lvl5pPr>
            <a:lvl6pPr lvl="5" rtl="0">
              <a:lnSpc>
                <a:spcPct val="100000"/>
              </a:lnSpc>
              <a:spcBef>
                <a:spcPts val="0"/>
              </a:spcBef>
              <a:spcAft>
                <a:spcPts val="0"/>
              </a:spcAft>
              <a:buClr>
                <a:schemeClr val="dk2"/>
              </a:buClr>
              <a:buSzPts val="1900"/>
              <a:buNone/>
              <a:defRPr sz="2533">
                <a:solidFill>
                  <a:schemeClr val="dk2"/>
                </a:solidFill>
              </a:defRPr>
            </a:lvl6pPr>
            <a:lvl7pPr lvl="6" rtl="0">
              <a:lnSpc>
                <a:spcPct val="100000"/>
              </a:lnSpc>
              <a:spcBef>
                <a:spcPts val="0"/>
              </a:spcBef>
              <a:spcAft>
                <a:spcPts val="0"/>
              </a:spcAft>
              <a:buClr>
                <a:schemeClr val="dk2"/>
              </a:buClr>
              <a:buSzPts val="1900"/>
              <a:buNone/>
              <a:defRPr sz="2533">
                <a:solidFill>
                  <a:schemeClr val="dk2"/>
                </a:solidFill>
              </a:defRPr>
            </a:lvl7pPr>
            <a:lvl8pPr lvl="7" rtl="0">
              <a:lnSpc>
                <a:spcPct val="100000"/>
              </a:lnSpc>
              <a:spcBef>
                <a:spcPts val="0"/>
              </a:spcBef>
              <a:spcAft>
                <a:spcPts val="0"/>
              </a:spcAft>
              <a:buClr>
                <a:schemeClr val="dk2"/>
              </a:buClr>
              <a:buSzPts val="1900"/>
              <a:buNone/>
              <a:defRPr sz="2533">
                <a:solidFill>
                  <a:schemeClr val="dk2"/>
                </a:solidFill>
              </a:defRPr>
            </a:lvl8pPr>
            <a:lvl9pPr lvl="8" rtl="0">
              <a:lnSpc>
                <a:spcPct val="100000"/>
              </a:lnSpc>
              <a:spcBef>
                <a:spcPts val="0"/>
              </a:spcBef>
              <a:spcAft>
                <a:spcPts val="0"/>
              </a:spcAft>
              <a:buClr>
                <a:schemeClr val="dk2"/>
              </a:buClr>
              <a:buSzPts val="1900"/>
              <a:buNone/>
              <a:defRPr sz="2533">
                <a:solidFill>
                  <a:schemeClr val="dk2"/>
                </a:solidFill>
              </a:defRPr>
            </a:lvl9pPr>
          </a:lstStyle>
          <a:p>
            <a:endParaRPr/>
          </a:p>
        </p:txBody>
      </p:sp>
    </p:spTree>
    <p:extLst>
      <p:ext uri="{BB962C8B-B14F-4D97-AF65-F5344CB8AC3E}">
        <p14:creationId xmlns:p14="http://schemas.microsoft.com/office/powerpoint/2010/main" val="61520618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90"/>
        <p:cNvGrpSpPr/>
        <p:nvPr/>
      </p:nvGrpSpPr>
      <p:grpSpPr>
        <a:xfrm>
          <a:off x="0" y="0"/>
          <a:ext cx="0" cy="0"/>
          <a:chOff x="0" y="0"/>
          <a:chExt cx="0" cy="0"/>
        </a:xfrm>
      </p:grpSpPr>
      <p:pic>
        <p:nvPicPr>
          <p:cNvPr id="191" name="Google Shape;191;p25"/>
          <p:cNvPicPr preferRelativeResize="0"/>
          <p:nvPr/>
        </p:nvPicPr>
        <p:blipFill>
          <a:blip r:embed="rId2">
            <a:alphaModFix/>
          </a:blip>
          <a:stretch>
            <a:fillRect/>
          </a:stretch>
        </p:blipFill>
        <p:spPr>
          <a:xfrm>
            <a:off x="0" y="1"/>
            <a:ext cx="12192000" cy="6858009"/>
          </a:xfrm>
          <a:prstGeom prst="rect">
            <a:avLst/>
          </a:prstGeom>
          <a:noFill/>
          <a:ln>
            <a:noFill/>
          </a:ln>
        </p:spPr>
      </p:pic>
      <p:sp>
        <p:nvSpPr>
          <p:cNvPr id="192" name="Google Shape;192;p25"/>
          <p:cNvSpPr txBox="1">
            <a:spLocks noGrp="1"/>
          </p:cNvSpPr>
          <p:nvPr>
            <p:ph type="subTitle" idx="1"/>
          </p:nvPr>
        </p:nvSpPr>
        <p:spPr>
          <a:xfrm>
            <a:off x="1668065" y="4731067"/>
            <a:ext cx="3914000" cy="6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1pPr>
            <a:lvl2pPr lvl="1"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2pPr>
            <a:lvl3pPr lvl="2"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3pPr>
            <a:lvl4pPr lvl="3"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4pPr>
            <a:lvl5pPr lvl="4"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5pPr>
            <a:lvl6pPr lvl="5"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6pPr>
            <a:lvl7pPr lvl="6"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7pPr>
            <a:lvl8pPr lvl="7"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8pPr>
            <a:lvl9pPr lvl="8"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9pPr>
          </a:lstStyle>
          <a:p>
            <a:endParaRPr/>
          </a:p>
        </p:txBody>
      </p:sp>
      <p:sp>
        <p:nvSpPr>
          <p:cNvPr id="193" name="Google Shape;193;p25"/>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194" name="Google Shape;194;p25"/>
          <p:cNvSpPr txBox="1">
            <a:spLocks noGrp="1"/>
          </p:cNvSpPr>
          <p:nvPr>
            <p:ph type="subTitle" idx="2"/>
          </p:nvPr>
        </p:nvSpPr>
        <p:spPr>
          <a:xfrm>
            <a:off x="1668065" y="5186733"/>
            <a:ext cx="3914000" cy="9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195" name="Google Shape;195;p25"/>
          <p:cNvSpPr txBox="1">
            <a:spLocks noGrp="1"/>
          </p:cNvSpPr>
          <p:nvPr>
            <p:ph type="subTitle" idx="3"/>
          </p:nvPr>
        </p:nvSpPr>
        <p:spPr>
          <a:xfrm>
            <a:off x="6609935" y="4731067"/>
            <a:ext cx="3914000" cy="61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1pPr>
            <a:lvl2pPr lvl="1"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2pPr>
            <a:lvl3pPr lvl="2"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3pPr>
            <a:lvl4pPr lvl="3"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4pPr>
            <a:lvl5pPr lvl="4"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5pPr>
            <a:lvl6pPr lvl="5"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6pPr>
            <a:lvl7pPr lvl="6"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7pPr>
            <a:lvl8pPr lvl="7"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8pPr>
            <a:lvl9pPr lvl="8" algn="ctr" rtl="0">
              <a:lnSpc>
                <a:spcPct val="100000"/>
              </a:lnSpc>
              <a:spcBef>
                <a:spcPts val="0"/>
              </a:spcBef>
              <a:spcAft>
                <a:spcPts val="0"/>
              </a:spcAft>
              <a:buClr>
                <a:schemeClr val="dk2"/>
              </a:buClr>
              <a:buSzPts val="2000"/>
              <a:buFont typeface="Oswald"/>
              <a:buNone/>
              <a:defRPr sz="2667">
                <a:solidFill>
                  <a:schemeClr val="dk2"/>
                </a:solidFill>
                <a:latin typeface="Oswald"/>
                <a:ea typeface="Oswald"/>
                <a:cs typeface="Oswald"/>
                <a:sym typeface="Oswald"/>
              </a:defRPr>
            </a:lvl9pPr>
          </a:lstStyle>
          <a:p>
            <a:endParaRPr/>
          </a:p>
        </p:txBody>
      </p:sp>
      <p:sp>
        <p:nvSpPr>
          <p:cNvPr id="196" name="Google Shape;196;p25"/>
          <p:cNvSpPr txBox="1">
            <a:spLocks noGrp="1"/>
          </p:cNvSpPr>
          <p:nvPr>
            <p:ph type="subTitle" idx="4"/>
          </p:nvPr>
        </p:nvSpPr>
        <p:spPr>
          <a:xfrm>
            <a:off x="6609935" y="5186733"/>
            <a:ext cx="3914000" cy="95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3876941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97"/>
        <p:cNvGrpSpPr/>
        <p:nvPr/>
      </p:nvGrpSpPr>
      <p:grpSpPr>
        <a:xfrm>
          <a:off x="0" y="0"/>
          <a:ext cx="0" cy="0"/>
          <a:chOff x="0" y="0"/>
          <a:chExt cx="0" cy="0"/>
        </a:xfrm>
      </p:grpSpPr>
      <p:pic>
        <p:nvPicPr>
          <p:cNvPr id="198" name="Google Shape;198;p26"/>
          <p:cNvPicPr preferRelativeResize="0"/>
          <p:nvPr/>
        </p:nvPicPr>
        <p:blipFill>
          <a:blip r:embed="rId2">
            <a:alphaModFix/>
          </a:blip>
          <a:stretch>
            <a:fillRect/>
          </a:stretch>
        </p:blipFill>
        <p:spPr>
          <a:xfrm>
            <a:off x="0" y="1"/>
            <a:ext cx="12192000" cy="6858009"/>
          </a:xfrm>
          <a:prstGeom prst="rect">
            <a:avLst/>
          </a:prstGeom>
          <a:noFill/>
          <a:ln>
            <a:noFill/>
          </a:ln>
        </p:spPr>
      </p:pic>
      <p:pic>
        <p:nvPicPr>
          <p:cNvPr id="199" name="Google Shape;199;p26"/>
          <p:cNvPicPr preferRelativeResize="0"/>
          <p:nvPr/>
        </p:nvPicPr>
        <p:blipFill rotWithShape="1">
          <a:blip r:embed="rId3">
            <a:alphaModFix/>
          </a:blip>
          <a:srcRect l="9413" t="16223" r="9647" b="19927"/>
          <a:stretch/>
        </p:blipFill>
        <p:spPr>
          <a:xfrm>
            <a:off x="643367" y="474400"/>
            <a:ext cx="1584120" cy="1249600"/>
          </a:xfrm>
          <a:prstGeom prst="rect">
            <a:avLst/>
          </a:prstGeom>
          <a:noFill/>
          <a:ln>
            <a:noFill/>
          </a:ln>
        </p:spPr>
      </p:pic>
      <p:pic>
        <p:nvPicPr>
          <p:cNvPr id="200" name="Google Shape;200;p26"/>
          <p:cNvPicPr preferRelativeResize="0"/>
          <p:nvPr/>
        </p:nvPicPr>
        <p:blipFill rotWithShape="1">
          <a:blip r:embed="rId4">
            <a:alphaModFix/>
          </a:blip>
          <a:srcRect l="21169" t="19643" r="20622" b="20687"/>
          <a:stretch/>
        </p:blipFill>
        <p:spPr>
          <a:xfrm>
            <a:off x="521733" y="4906300"/>
            <a:ext cx="1020032" cy="1045632"/>
          </a:xfrm>
          <a:prstGeom prst="rect">
            <a:avLst/>
          </a:prstGeom>
          <a:noFill/>
          <a:ln>
            <a:noFill/>
          </a:ln>
        </p:spPr>
      </p:pic>
      <p:pic>
        <p:nvPicPr>
          <p:cNvPr id="201" name="Google Shape;201;p26"/>
          <p:cNvPicPr preferRelativeResize="0"/>
          <p:nvPr/>
        </p:nvPicPr>
        <p:blipFill rotWithShape="1">
          <a:blip r:embed="rId5">
            <a:alphaModFix/>
          </a:blip>
          <a:srcRect l="27028" t="30941" r="26176" b="29940"/>
          <a:stretch/>
        </p:blipFill>
        <p:spPr>
          <a:xfrm>
            <a:off x="10341801" y="1165867"/>
            <a:ext cx="498500" cy="416700"/>
          </a:xfrm>
          <a:prstGeom prst="rect">
            <a:avLst/>
          </a:prstGeom>
          <a:noFill/>
          <a:ln>
            <a:noFill/>
          </a:ln>
        </p:spPr>
      </p:pic>
      <p:sp>
        <p:nvSpPr>
          <p:cNvPr id="202" name="Google Shape;202;p26"/>
          <p:cNvSpPr txBox="1">
            <a:spLocks noGrp="1"/>
          </p:cNvSpPr>
          <p:nvPr>
            <p:ph type="title"/>
          </p:nvPr>
        </p:nvSpPr>
        <p:spPr>
          <a:xfrm>
            <a:off x="1568367" y="2355363"/>
            <a:ext cx="3923200" cy="877200"/>
          </a:xfrm>
          <a:prstGeom prst="rect">
            <a:avLst/>
          </a:prstGeom>
        </p:spPr>
        <p:txBody>
          <a:bodyPr spcFirstLastPara="1" wrap="square" lIns="91425" tIns="91425" rIns="91425" bIns="91425" anchor="ctr" anchorCtr="0">
            <a:noAutofit/>
          </a:bodyPr>
          <a:lstStyle>
            <a:lvl1pPr lvl="0" algn="r" rtl="0">
              <a:lnSpc>
                <a:spcPct val="90000"/>
              </a:lnSpc>
              <a:spcBef>
                <a:spcPts val="0"/>
              </a:spcBef>
              <a:spcAft>
                <a:spcPts val="0"/>
              </a:spcAft>
              <a:buSzPts val="3000"/>
              <a:buFont typeface="Oswald SemiBold"/>
              <a:buNone/>
              <a:defRPr sz="4000">
                <a:latin typeface="Oswald SemiBold"/>
                <a:ea typeface="Oswald SemiBold"/>
                <a:cs typeface="Oswald SemiBold"/>
                <a:sym typeface="Oswald SemiBold"/>
              </a:defRPr>
            </a:lvl1pPr>
            <a:lvl2pPr lvl="1" algn="r" rtl="0">
              <a:lnSpc>
                <a:spcPct val="90000"/>
              </a:lnSpc>
              <a:spcBef>
                <a:spcPts val="0"/>
              </a:spcBef>
              <a:spcAft>
                <a:spcPts val="0"/>
              </a:spcAft>
              <a:buSzPts val="4200"/>
              <a:buNone/>
              <a:defRPr sz="5600"/>
            </a:lvl2pPr>
            <a:lvl3pPr lvl="2" algn="r" rtl="0">
              <a:lnSpc>
                <a:spcPct val="90000"/>
              </a:lnSpc>
              <a:spcBef>
                <a:spcPts val="0"/>
              </a:spcBef>
              <a:spcAft>
                <a:spcPts val="0"/>
              </a:spcAft>
              <a:buSzPts val="4200"/>
              <a:buNone/>
              <a:defRPr sz="5600"/>
            </a:lvl3pPr>
            <a:lvl4pPr lvl="3" algn="r" rtl="0">
              <a:lnSpc>
                <a:spcPct val="90000"/>
              </a:lnSpc>
              <a:spcBef>
                <a:spcPts val="0"/>
              </a:spcBef>
              <a:spcAft>
                <a:spcPts val="0"/>
              </a:spcAft>
              <a:buSzPts val="4200"/>
              <a:buNone/>
              <a:defRPr sz="5600"/>
            </a:lvl4pPr>
            <a:lvl5pPr lvl="4" algn="r" rtl="0">
              <a:lnSpc>
                <a:spcPct val="90000"/>
              </a:lnSpc>
              <a:spcBef>
                <a:spcPts val="0"/>
              </a:spcBef>
              <a:spcAft>
                <a:spcPts val="0"/>
              </a:spcAft>
              <a:buSzPts val="4200"/>
              <a:buNone/>
              <a:defRPr sz="5600"/>
            </a:lvl5pPr>
            <a:lvl6pPr lvl="5" algn="r" rtl="0">
              <a:lnSpc>
                <a:spcPct val="90000"/>
              </a:lnSpc>
              <a:spcBef>
                <a:spcPts val="0"/>
              </a:spcBef>
              <a:spcAft>
                <a:spcPts val="0"/>
              </a:spcAft>
              <a:buSzPts val="4200"/>
              <a:buNone/>
              <a:defRPr sz="5600"/>
            </a:lvl6pPr>
            <a:lvl7pPr lvl="6" algn="r" rtl="0">
              <a:lnSpc>
                <a:spcPct val="90000"/>
              </a:lnSpc>
              <a:spcBef>
                <a:spcPts val="0"/>
              </a:spcBef>
              <a:spcAft>
                <a:spcPts val="0"/>
              </a:spcAft>
              <a:buSzPts val="4200"/>
              <a:buNone/>
              <a:defRPr sz="5600"/>
            </a:lvl7pPr>
            <a:lvl8pPr lvl="7" algn="r" rtl="0">
              <a:lnSpc>
                <a:spcPct val="90000"/>
              </a:lnSpc>
              <a:spcBef>
                <a:spcPts val="0"/>
              </a:spcBef>
              <a:spcAft>
                <a:spcPts val="0"/>
              </a:spcAft>
              <a:buSzPts val="4200"/>
              <a:buNone/>
              <a:defRPr sz="5600"/>
            </a:lvl8pPr>
            <a:lvl9pPr lvl="8" algn="r" rtl="0">
              <a:lnSpc>
                <a:spcPct val="90000"/>
              </a:lnSpc>
              <a:spcBef>
                <a:spcPts val="0"/>
              </a:spcBef>
              <a:spcAft>
                <a:spcPts val="0"/>
              </a:spcAft>
              <a:buSzPts val="4200"/>
              <a:buNone/>
              <a:defRPr sz="5600"/>
            </a:lvl9pPr>
          </a:lstStyle>
          <a:p>
            <a:endParaRPr/>
          </a:p>
        </p:txBody>
      </p:sp>
      <p:sp>
        <p:nvSpPr>
          <p:cNvPr id="203" name="Google Shape;203;p26"/>
          <p:cNvSpPr txBox="1">
            <a:spLocks noGrp="1"/>
          </p:cNvSpPr>
          <p:nvPr>
            <p:ph type="subTitle" idx="1"/>
          </p:nvPr>
        </p:nvSpPr>
        <p:spPr>
          <a:xfrm>
            <a:off x="1568369" y="3149237"/>
            <a:ext cx="3923200" cy="1856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2133"/>
            </a:lvl1pPr>
            <a:lvl2pPr lvl="1" algn="r" rtl="0">
              <a:lnSpc>
                <a:spcPct val="100000"/>
              </a:lnSpc>
              <a:spcBef>
                <a:spcPts val="0"/>
              </a:spcBef>
              <a:spcAft>
                <a:spcPts val="0"/>
              </a:spcAft>
              <a:buClr>
                <a:schemeClr val="dk2"/>
              </a:buClr>
              <a:buSzPts val="1900"/>
              <a:buNone/>
              <a:defRPr sz="2533">
                <a:solidFill>
                  <a:schemeClr val="dk2"/>
                </a:solidFill>
              </a:defRPr>
            </a:lvl2pPr>
            <a:lvl3pPr lvl="2" algn="r" rtl="0">
              <a:lnSpc>
                <a:spcPct val="100000"/>
              </a:lnSpc>
              <a:spcBef>
                <a:spcPts val="0"/>
              </a:spcBef>
              <a:spcAft>
                <a:spcPts val="0"/>
              </a:spcAft>
              <a:buClr>
                <a:schemeClr val="dk2"/>
              </a:buClr>
              <a:buSzPts val="1900"/>
              <a:buNone/>
              <a:defRPr sz="2533">
                <a:solidFill>
                  <a:schemeClr val="dk2"/>
                </a:solidFill>
              </a:defRPr>
            </a:lvl3pPr>
            <a:lvl4pPr lvl="3" algn="r" rtl="0">
              <a:lnSpc>
                <a:spcPct val="100000"/>
              </a:lnSpc>
              <a:spcBef>
                <a:spcPts val="0"/>
              </a:spcBef>
              <a:spcAft>
                <a:spcPts val="0"/>
              </a:spcAft>
              <a:buClr>
                <a:schemeClr val="dk2"/>
              </a:buClr>
              <a:buSzPts val="1900"/>
              <a:buNone/>
              <a:defRPr sz="2533">
                <a:solidFill>
                  <a:schemeClr val="dk2"/>
                </a:solidFill>
              </a:defRPr>
            </a:lvl4pPr>
            <a:lvl5pPr lvl="4" algn="r" rtl="0">
              <a:lnSpc>
                <a:spcPct val="100000"/>
              </a:lnSpc>
              <a:spcBef>
                <a:spcPts val="0"/>
              </a:spcBef>
              <a:spcAft>
                <a:spcPts val="0"/>
              </a:spcAft>
              <a:buClr>
                <a:schemeClr val="dk2"/>
              </a:buClr>
              <a:buSzPts val="1900"/>
              <a:buNone/>
              <a:defRPr sz="2533">
                <a:solidFill>
                  <a:schemeClr val="dk2"/>
                </a:solidFill>
              </a:defRPr>
            </a:lvl5pPr>
            <a:lvl6pPr lvl="5" algn="r" rtl="0">
              <a:lnSpc>
                <a:spcPct val="100000"/>
              </a:lnSpc>
              <a:spcBef>
                <a:spcPts val="0"/>
              </a:spcBef>
              <a:spcAft>
                <a:spcPts val="0"/>
              </a:spcAft>
              <a:buClr>
                <a:schemeClr val="dk2"/>
              </a:buClr>
              <a:buSzPts val="1900"/>
              <a:buNone/>
              <a:defRPr sz="2533">
                <a:solidFill>
                  <a:schemeClr val="dk2"/>
                </a:solidFill>
              </a:defRPr>
            </a:lvl6pPr>
            <a:lvl7pPr lvl="6" algn="r" rtl="0">
              <a:lnSpc>
                <a:spcPct val="100000"/>
              </a:lnSpc>
              <a:spcBef>
                <a:spcPts val="0"/>
              </a:spcBef>
              <a:spcAft>
                <a:spcPts val="0"/>
              </a:spcAft>
              <a:buClr>
                <a:schemeClr val="dk2"/>
              </a:buClr>
              <a:buSzPts val="1900"/>
              <a:buNone/>
              <a:defRPr sz="2533">
                <a:solidFill>
                  <a:schemeClr val="dk2"/>
                </a:solidFill>
              </a:defRPr>
            </a:lvl7pPr>
            <a:lvl8pPr lvl="7" algn="r" rtl="0">
              <a:lnSpc>
                <a:spcPct val="100000"/>
              </a:lnSpc>
              <a:spcBef>
                <a:spcPts val="0"/>
              </a:spcBef>
              <a:spcAft>
                <a:spcPts val="0"/>
              </a:spcAft>
              <a:buClr>
                <a:schemeClr val="dk2"/>
              </a:buClr>
              <a:buSzPts val="1900"/>
              <a:buNone/>
              <a:defRPr sz="2533">
                <a:solidFill>
                  <a:schemeClr val="dk2"/>
                </a:solidFill>
              </a:defRPr>
            </a:lvl8pPr>
            <a:lvl9pPr lvl="8" algn="r" rtl="0">
              <a:lnSpc>
                <a:spcPct val="100000"/>
              </a:lnSpc>
              <a:spcBef>
                <a:spcPts val="0"/>
              </a:spcBef>
              <a:spcAft>
                <a:spcPts val="0"/>
              </a:spcAft>
              <a:buClr>
                <a:schemeClr val="dk2"/>
              </a:buClr>
              <a:buSzPts val="1900"/>
              <a:buNone/>
              <a:defRPr sz="2533">
                <a:solidFill>
                  <a:schemeClr val="dk2"/>
                </a:solidFill>
              </a:defRPr>
            </a:lvl9pPr>
          </a:lstStyle>
          <a:p>
            <a:endParaRPr/>
          </a:p>
        </p:txBody>
      </p:sp>
    </p:spTree>
    <p:extLst>
      <p:ext uri="{BB962C8B-B14F-4D97-AF65-F5344CB8AC3E}">
        <p14:creationId xmlns:p14="http://schemas.microsoft.com/office/powerpoint/2010/main" val="9702688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15C15-3251-43C1-99A7-B2B4EB0D15CD}"/>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3" name="Footer Placeholder 2">
            <a:extLst>
              <a:ext uri="{FF2B5EF4-FFF2-40B4-BE49-F238E27FC236}">
                <a16:creationId xmlns:a16="http://schemas.microsoft.com/office/drawing/2014/main" id="{0CC5D4E5-FBD4-4AC6-A276-8481C975433E}"/>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5A14623F-ADEA-4DD3-893D-1035CBCF69AB}"/>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145866150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4"/>
        <p:cNvGrpSpPr/>
        <p:nvPr/>
      </p:nvGrpSpPr>
      <p:grpSpPr>
        <a:xfrm>
          <a:off x="0" y="0"/>
          <a:ext cx="0" cy="0"/>
          <a:chOff x="0" y="0"/>
          <a:chExt cx="0" cy="0"/>
        </a:xfrm>
      </p:grpSpPr>
      <p:pic>
        <p:nvPicPr>
          <p:cNvPr id="205" name="Google Shape;205;p27"/>
          <p:cNvPicPr preferRelativeResize="0"/>
          <p:nvPr/>
        </p:nvPicPr>
        <p:blipFill>
          <a:blip r:embed="rId2">
            <a:alphaModFix/>
          </a:blip>
          <a:stretch>
            <a:fillRect/>
          </a:stretch>
        </p:blipFill>
        <p:spPr>
          <a:xfrm>
            <a:off x="0" y="1"/>
            <a:ext cx="12192000" cy="6858009"/>
          </a:xfrm>
          <a:prstGeom prst="rect">
            <a:avLst/>
          </a:prstGeom>
          <a:noFill/>
          <a:ln>
            <a:noFill/>
          </a:ln>
        </p:spPr>
      </p:pic>
      <p:pic>
        <p:nvPicPr>
          <p:cNvPr id="206" name="Google Shape;206;p27"/>
          <p:cNvPicPr preferRelativeResize="0"/>
          <p:nvPr/>
        </p:nvPicPr>
        <p:blipFill rotWithShape="1">
          <a:blip r:embed="rId3">
            <a:alphaModFix/>
          </a:blip>
          <a:srcRect l="41235" t="39703" r="40128" b="40808"/>
          <a:stretch/>
        </p:blipFill>
        <p:spPr>
          <a:xfrm rot="-972643">
            <a:off x="741767" y="4656632"/>
            <a:ext cx="1277971" cy="1336501"/>
          </a:xfrm>
          <a:prstGeom prst="rect">
            <a:avLst/>
          </a:prstGeom>
          <a:noFill/>
          <a:ln>
            <a:noFill/>
          </a:ln>
        </p:spPr>
      </p:pic>
      <p:pic>
        <p:nvPicPr>
          <p:cNvPr id="207" name="Google Shape;207;p27"/>
          <p:cNvPicPr preferRelativeResize="0"/>
          <p:nvPr/>
        </p:nvPicPr>
        <p:blipFill rotWithShape="1">
          <a:blip r:embed="rId4">
            <a:alphaModFix/>
          </a:blip>
          <a:srcRect l="29180" t="44839" r="28356" b="29298"/>
          <a:stretch/>
        </p:blipFill>
        <p:spPr>
          <a:xfrm>
            <a:off x="9181467" y="0"/>
            <a:ext cx="2616100" cy="1593432"/>
          </a:xfrm>
          <a:prstGeom prst="rect">
            <a:avLst/>
          </a:prstGeom>
          <a:noFill/>
          <a:ln>
            <a:noFill/>
          </a:ln>
        </p:spPr>
      </p:pic>
      <p:sp>
        <p:nvSpPr>
          <p:cNvPr id="208" name="Google Shape;208;p27"/>
          <p:cNvSpPr txBox="1">
            <a:spLocks noGrp="1"/>
          </p:cNvSpPr>
          <p:nvPr>
            <p:ph type="title"/>
          </p:nvPr>
        </p:nvSpPr>
        <p:spPr>
          <a:xfrm>
            <a:off x="6708067" y="2355363"/>
            <a:ext cx="3923200" cy="877200"/>
          </a:xfrm>
          <a:prstGeom prst="rect">
            <a:avLst/>
          </a:prstGeom>
        </p:spPr>
        <p:txBody>
          <a:bodyPr spcFirstLastPara="1" wrap="square" lIns="91425" tIns="91425" rIns="91425" bIns="91425" anchor="ctr" anchorCtr="0">
            <a:noAutofit/>
          </a:bodyPr>
          <a:lstStyle>
            <a:lvl1pPr lvl="0" algn="l" rtl="0">
              <a:lnSpc>
                <a:spcPct val="90000"/>
              </a:lnSpc>
              <a:spcBef>
                <a:spcPts val="0"/>
              </a:spcBef>
              <a:spcAft>
                <a:spcPts val="0"/>
              </a:spcAft>
              <a:buSzPts val="3000"/>
              <a:buFont typeface="Oswald SemiBold"/>
              <a:buNone/>
              <a:defRPr sz="4000">
                <a:latin typeface="Oswald SemiBold"/>
                <a:ea typeface="Oswald SemiBold"/>
                <a:cs typeface="Oswald SemiBold"/>
                <a:sym typeface="Oswald SemiBold"/>
              </a:defRPr>
            </a:lvl1pPr>
            <a:lvl2pPr lvl="1" algn="l" rtl="0">
              <a:lnSpc>
                <a:spcPct val="90000"/>
              </a:lnSpc>
              <a:spcBef>
                <a:spcPts val="0"/>
              </a:spcBef>
              <a:spcAft>
                <a:spcPts val="0"/>
              </a:spcAft>
              <a:buSzPts val="4200"/>
              <a:buNone/>
              <a:defRPr sz="5600"/>
            </a:lvl2pPr>
            <a:lvl3pPr lvl="2" algn="l" rtl="0">
              <a:lnSpc>
                <a:spcPct val="90000"/>
              </a:lnSpc>
              <a:spcBef>
                <a:spcPts val="0"/>
              </a:spcBef>
              <a:spcAft>
                <a:spcPts val="0"/>
              </a:spcAft>
              <a:buSzPts val="4200"/>
              <a:buNone/>
              <a:defRPr sz="5600"/>
            </a:lvl3pPr>
            <a:lvl4pPr lvl="3" algn="l" rtl="0">
              <a:lnSpc>
                <a:spcPct val="90000"/>
              </a:lnSpc>
              <a:spcBef>
                <a:spcPts val="0"/>
              </a:spcBef>
              <a:spcAft>
                <a:spcPts val="0"/>
              </a:spcAft>
              <a:buSzPts val="4200"/>
              <a:buNone/>
              <a:defRPr sz="5600"/>
            </a:lvl4pPr>
            <a:lvl5pPr lvl="4" algn="l" rtl="0">
              <a:lnSpc>
                <a:spcPct val="90000"/>
              </a:lnSpc>
              <a:spcBef>
                <a:spcPts val="0"/>
              </a:spcBef>
              <a:spcAft>
                <a:spcPts val="0"/>
              </a:spcAft>
              <a:buSzPts val="4200"/>
              <a:buNone/>
              <a:defRPr sz="5600"/>
            </a:lvl5pPr>
            <a:lvl6pPr lvl="5" algn="l" rtl="0">
              <a:lnSpc>
                <a:spcPct val="90000"/>
              </a:lnSpc>
              <a:spcBef>
                <a:spcPts val="0"/>
              </a:spcBef>
              <a:spcAft>
                <a:spcPts val="0"/>
              </a:spcAft>
              <a:buSzPts val="4200"/>
              <a:buNone/>
              <a:defRPr sz="5600"/>
            </a:lvl6pPr>
            <a:lvl7pPr lvl="6" algn="l" rtl="0">
              <a:lnSpc>
                <a:spcPct val="90000"/>
              </a:lnSpc>
              <a:spcBef>
                <a:spcPts val="0"/>
              </a:spcBef>
              <a:spcAft>
                <a:spcPts val="0"/>
              </a:spcAft>
              <a:buSzPts val="4200"/>
              <a:buNone/>
              <a:defRPr sz="5600"/>
            </a:lvl7pPr>
            <a:lvl8pPr lvl="7" algn="l" rtl="0">
              <a:lnSpc>
                <a:spcPct val="90000"/>
              </a:lnSpc>
              <a:spcBef>
                <a:spcPts val="0"/>
              </a:spcBef>
              <a:spcAft>
                <a:spcPts val="0"/>
              </a:spcAft>
              <a:buSzPts val="4200"/>
              <a:buNone/>
              <a:defRPr sz="5600"/>
            </a:lvl8pPr>
            <a:lvl9pPr lvl="8" algn="l" rtl="0">
              <a:lnSpc>
                <a:spcPct val="90000"/>
              </a:lnSpc>
              <a:spcBef>
                <a:spcPts val="0"/>
              </a:spcBef>
              <a:spcAft>
                <a:spcPts val="0"/>
              </a:spcAft>
              <a:buSzPts val="4200"/>
              <a:buNone/>
              <a:defRPr sz="5600"/>
            </a:lvl9pPr>
          </a:lstStyle>
          <a:p>
            <a:endParaRPr/>
          </a:p>
        </p:txBody>
      </p:sp>
      <p:sp>
        <p:nvSpPr>
          <p:cNvPr id="209" name="Google Shape;209;p27"/>
          <p:cNvSpPr txBox="1">
            <a:spLocks noGrp="1"/>
          </p:cNvSpPr>
          <p:nvPr>
            <p:ph type="subTitle" idx="1"/>
          </p:nvPr>
        </p:nvSpPr>
        <p:spPr>
          <a:xfrm>
            <a:off x="6708065" y="3149237"/>
            <a:ext cx="3923200" cy="1856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FFFFFF"/>
              </a:buClr>
              <a:buSzPts val="1600"/>
              <a:buNone/>
              <a:defRPr sz="2133">
                <a:solidFill>
                  <a:schemeClr val="lt1"/>
                </a:solidFill>
              </a:defRPr>
            </a:lvl1pPr>
            <a:lvl2pPr lvl="1" rtl="0">
              <a:lnSpc>
                <a:spcPct val="100000"/>
              </a:lnSpc>
              <a:spcBef>
                <a:spcPts val="0"/>
              </a:spcBef>
              <a:spcAft>
                <a:spcPts val="0"/>
              </a:spcAft>
              <a:buClr>
                <a:schemeClr val="dk2"/>
              </a:buClr>
              <a:buSzPts val="1900"/>
              <a:buNone/>
              <a:defRPr sz="2533">
                <a:solidFill>
                  <a:schemeClr val="dk2"/>
                </a:solidFill>
              </a:defRPr>
            </a:lvl2pPr>
            <a:lvl3pPr lvl="2" rtl="0">
              <a:lnSpc>
                <a:spcPct val="100000"/>
              </a:lnSpc>
              <a:spcBef>
                <a:spcPts val="0"/>
              </a:spcBef>
              <a:spcAft>
                <a:spcPts val="0"/>
              </a:spcAft>
              <a:buClr>
                <a:schemeClr val="dk2"/>
              </a:buClr>
              <a:buSzPts val="1900"/>
              <a:buNone/>
              <a:defRPr sz="2533">
                <a:solidFill>
                  <a:schemeClr val="dk2"/>
                </a:solidFill>
              </a:defRPr>
            </a:lvl3pPr>
            <a:lvl4pPr lvl="3" rtl="0">
              <a:lnSpc>
                <a:spcPct val="100000"/>
              </a:lnSpc>
              <a:spcBef>
                <a:spcPts val="0"/>
              </a:spcBef>
              <a:spcAft>
                <a:spcPts val="0"/>
              </a:spcAft>
              <a:buClr>
                <a:schemeClr val="dk2"/>
              </a:buClr>
              <a:buSzPts val="1900"/>
              <a:buNone/>
              <a:defRPr sz="2533">
                <a:solidFill>
                  <a:schemeClr val="dk2"/>
                </a:solidFill>
              </a:defRPr>
            </a:lvl4pPr>
            <a:lvl5pPr lvl="4" rtl="0">
              <a:lnSpc>
                <a:spcPct val="100000"/>
              </a:lnSpc>
              <a:spcBef>
                <a:spcPts val="0"/>
              </a:spcBef>
              <a:spcAft>
                <a:spcPts val="0"/>
              </a:spcAft>
              <a:buClr>
                <a:schemeClr val="dk2"/>
              </a:buClr>
              <a:buSzPts val="1900"/>
              <a:buNone/>
              <a:defRPr sz="2533">
                <a:solidFill>
                  <a:schemeClr val="dk2"/>
                </a:solidFill>
              </a:defRPr>
            </a:lvl5pPr>
            <a:lvl6pPr lvl="5" rtl="0">
              <a:lnSpc>
                <a:spcPct val="100000"/>
              </a:lnSpc>
              <a:spcBef>
                <a:spcPts val="0"/>
              </a:spcBef>
              <a:spcAft>
                <a:spcPts val="0"/>
              </a:spcAft>
              <a:buClr>
                <a:schemeClr val="dk2"/>
              </a:buClr>
              <a:buSzPts val="1900"/>
              <a:buNone/>
              <a:defRPr sz="2533">
                <a:solidFill>
                  <a:schemeClr val="dk2"/>
                </a:solidFill>
              </a:defRPr>
            </a:lvl6pPr>
            <a:lvl7pPr lvl="6" rtl="0">
              <a:lnSpc>
                <a:spcPct val="100000"/>
              </a:lnSpc>
              <a:spcBef>
                <a:spcPts val="0"/>
              </a:spcBef>
              <a:spcAft>
                <a:spcPts val="0"/>
              </a:spcAft>
              <a:buClr>
                <a:schemeClr val="dk2"/>
              </a:buClr>
              <a:buSzPts val="1900"/>
              <a:buNone/>
              <a:defRPr sz="2533">
                <a:solidFill>
                  <a:schemeClr val="dk2"/>
                </a:solidFill>
              </a:defRPr>
            </a:lvl7pPr>
            <a:lvl8pPr lvl="7" rtl="0">
              <a:lnSpc>
                <a:spcPct val="100000"/>
              </a:lnSpc>
              <a:spcBef>
                <a:spcPts val="0"/>
              </a:spcBef>
              <a:spcAft>
                <a:spcPts val="0"/>
              </a:spcAft>
              <a:buClr>
                <a:schemeClr val="dk2"/>
              </a:buClr>
              <a:buSzPts val="1900"/>
              <a:buNone/>
              <a:defRPr sz="2533">
                <a:solidFill>
                  <a:schemeClr val="dk2"/>
                </a:solidFill>
              </a:defRPr>
            </a:lvl8pPr>
            <a:lvl9pPr lvl="8" rtl="0">
              <a:lnSpc>
                <a:spcPct val="100000"/>
              </a:lnSpc>
              <a:spcBef>
                <a:spcPts val="0"/>
              </a:spcBef>
              <a:spcAft>
                <a:spcPts val="0"/>
              </a:spcAft>
              <a:buClr>
                <a:schemeClr val="dk2"/>
              </a:buClr>
              <a:buSzPts val="1900"/>
              <a:buNone/>
              <a:defRPr sz="2533">
                <a:solidFill>
                  <a:schemeClr val="dk2"/>
                </a:solidFill>
              </a:defRPr>
            </a:lvl9pPr>
          </a:lstStyle>
          <a:p>
            <a:endParaRPr/>
          </a:p>
        </p:txBody>
      </p:sp>
    </p:spTree>
    <p:extLst>
      <p:ext uri="{BB962C8B-B14F-4D97-AF65-F5344CB8AC3E}">
        <p14:creationId xmlns:p14="http://schemas.microsoft.com/office/powerpoint/2010/main" val="150771722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0"/>
        <p:cNvGrpSpPr/>
        <p:nvPr/>
      </p:nvGrpSpPr>
      <p:grpSpPr>
        <a:xfrm>
          <a:off x="0" y="0"/>
          <a:ext cx="0" cy="0"/>
          <a:chOff x="0" y="0"/>
          <a:chExt cx="0" cy="0"/>
        </a:xfrm>
      </p:grpSpPr>
      <p:pic>
        <p:nvPicPr>
          <p:cNvPr id="211" name="Google Shape;211;p28"/>
          <p:cNvPicPr preferRelativeResize="0"/>
          <p:nvPr/>
        </p:nvPicPr>
        <p:blipFill>
          <a:blip r:embed="rId2">
            <a:alphaModFix/>
          </a:blip>
          <a:stretch>
            <a:fillRect/>
          </a:stretch>
        </p:blipFill>
        <p:spPr>
          <a:xfrm>
            <a:off x="0" y="1"/>
            <a:ext cx="12192000" cy="6858009"/>
          </a:xfrm>
          <a:prstGeom prst="rect">
            <a:avLst/>
          </a:prstGeom>
          <a:noFill/>
          <a:ln>
            <a:noFill/>
          </a:ln>
        </p:spPr>
      </p:pic>
      <p:sp>
        <p:nvSpPr>
          <p:cNvPr id="212" name="Google Shape;212;p28"/>
          <p:cNvSpPr txBox="1">
            <a:spLocks noGrp="1"/>
          </p:cNvSpPr>
          <p:nvPr>
            <p:ph type="body" idx="1"/>
          </p:nvPr>
        </p:nvSpPr>
        <p:spPr>
          <a:xfrm>
            <a:off x="1815717" y="2399772"/>
            <a:ext cx="4108000" cy="342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sp>
        <p:nvSpPr>
          <p:cNvPr id="213" name="Google Shape;213;p28"/>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214" name="Google Shape;214;p28"/>
          <p:cNvSpPr txBox="1">
            <a:spLocks noGrp="1"/>
          </p:cNvSpPr>
          <p:nvPr>
            <p:ph type="body" idx="2"/>
          </p:nvPr>
        </p:nvSpPr>
        <p:spPr>
          <a:xfrm>
            <a:off x="6268283" y="2399772"/>
            <a:ext cx="4108000" cy="34212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Char char="●"/>
              <a:defRPr sz="2133"/>
            </a:lvl1pPr>
            <a:lvl2pPr marL="1219170" lvl="1" indent="-440256" rtl="0">
              <a:lnSpc>
                <a:spcPct val="100000"/>
              </a:lnSpc>
              <a:spcBef>
                <a:spcPts val="2133"/>
              </a:spcBef>
              <a:spcAft>
                <a:spcPts val="0"/>
              </a:spcAft>
              <a:buSzPts val="1600"/>
              <a:buChar char="○"/>
              <a:defRPr sz="2133"/>
            </a:lvl2pPr>
            <a:lvl3pPr marL="1828754" lvl="2" indent="-440256" rtl="0">
              <a:lnSpc>
                <a:spcPct val="100000"/>
              </a:lnSpc>
              <a:spcBef>
                <a:spcPts val="2133"/>
              </a:spcBef>
              <a:spcAft>
                <a:spcPts val="0"/>
              </a:spcAft>
              <a:buSzPts val="1600"/>
              <a:buChar char="■"/>
              <a:defRPr sz="2133"/>
            </a:lvl3pPr>
            <a:lvl4pPr marL="2438339" lvl="3" indent="-440256" rtl="0">
              <a:lnSpc>
                <a:spcPct val="100000"/>
              </a:lnSpc>
              <a:spcBef>
                <a:spcPts val="2133"/>
              </a:spcBef>
              <a:spcAft>
                <a:spcPts val="0"/>
              </a:spcAft>
              <a:buSzPts val="1600"/>
              <a:buChar char="●"/>
              <a:defRPr sz="2133"/>
            </a:lvl4pPr>
            <a:lvl5pPr marL="3047924" lvl="4" indent="-440256" rtl="0">
              <a:lnSpc>
                <a:spcPct val="100000"/>
              </a:lnSpc>
              <a:spcBef>
                <a:spcPts val="2133"/>
              </a:spcBef>
              <a:spcAft>
                <a:spcPts val="0"/>
              </a:spcAft>
              <a:buSzPts val="1600"/>
              <a:buChar char="○"/>
              <a:defRPr sz="2133"/>
            </a:lvl5pPr>
            <a:lvl6pPr marL="3657509" lvl="5" indent="-440256" rtl="0">
              <a:lnSpc>
                <a:spcPct val="100000"/>
              </a:lnSpc>
              <a:spcBef>
                <a:spcPts val="2133"/>
              </a:spcBef>
              <a:spcAft>
                <a:spcPts val="0"/>
              </a:spcAft>
              <a:buSzPts val="1600"/>
              <a:buChar char="■"/>
              <a:defRPr sz="2133"/>
            </a:lvl6pPr>
            <a:lvl7pPr marL="4267093" lvl="6" indent="-440256" rtl="0">
              <a:lnSpc>
                <a:spcPct val="100000"/>
              </a:lnSpc>
              <a:spcBef>
                <a:spcPts val="2133"/>
              </a:spcBef>
              <a:spcAft>
                <a:spcPts val="0"/>
              </a:spcAft>
              <a:buSzPts val="1600"/>
              <a:buChar char="●"/>
              <a:defRPr sz="2133"/>
            </a:lvl7pPr>
            <a:lvl8pPr marL="4876678" lvl="7" indent="-440256" rtl="0">
              <a:lnSpc>
                <a:spcPct val="100000"/>
              </a:lnSpc>
              <a:spcBef>
                <a:spcPts val="2133"/>
              </a:spcBef>
              <a:spcAft>
                <a:spcPts val="0"/>
              </a:spcAft>
              <a:buSzPts val="1600"/>
              <a:buChar char="○"/>
              <a:defRPr sz="2133"/>
            </a:lvl8pPr>
            <a:lvl9pPr marL="5486263" lvl="8" indent="-440256" rtl="0">
              <a:lnSpc>
                <a:spcPct val="100000"/>
              </a:lnSpc>
              <a:spcBef>
                <a:spcPts val="2133"/>
              </a:spcBef>
              <a:spcAft>
                <a:spcPts val="2133"/>
              </a:spcAft>
              <a:buSzPts val="1600"/>
              <a:buChar char="■"/>
              <a:defRPr sz="2133"/>
            </a:lvl9pPr>
          </a:lstStyle>
          <a:p>
            <a:endParaRPr/>
          </a:p>
        </p:txBody>
      </p:sp>
      <p:pic>
        <p:nvPicPr>
          <p:cNvPr id="215" name="Google Shape;215;p28"/>
          <p:cNvPicPr preferRelativeResize="0"/>
          <p:nvPr/>
        </p:nvPicPr>
        <p:blipFill rotWithShape="1">
          <a:blip r:embed="rId3">
            <a:alphaModFix/>
          </a:blip>
          <a:srcRect l="45871" t="39703" r="40129" b="40808"/>
          <a:stretch/>
        </p:blipFill>
        <p:spPr>
          <a:xfrm>
            <a:off x="1" y="5089601"/>
            <a:ext cx="960000" cy="1336500"/>
          </a:xfrm>
          <a:prstGeom prst="rect">
            <a:avLst/>
          </a:prstGeom>
          <a:noFill/>
          <a:ln>
            <a:noFill/>
          </a:ln>
        </p:spPr>
      </p:pic>
      <p:pic>
        <p:nvPicPr>
          <p:cNvPr id="216" name="Google Shape;216;p28"/>
          <p:cNvPicPr preferRelativeResize="0"/>
          <p:nvPr/>
        </p:nvPicPr>
        <p:blipFill rotWithShape="1">
          <a:blip r:embed="rId4">
            <a:alphaModFix/>
          </a:blip>
          <a:srcRect l="29180" t="44839" r="28356" b="29298"/>
          <a:stretch/>
        </p:blipFill>
        <p:spPr>
          <a:xfrm rot="5400000">
            <a:off x="10087234" y="1502067"/>
            <a:ext cx="2616100" cy="1593432"/>
          </a:xfrm>
          <a:prstGeom prst="rect">
            <a:avLst/>
          </a:prstGeom>
          <a:noFill/>
          <a:ln>
            <a:noFill/>
          </a:ln>
        </p:spPr>
      </p:pic>
    </p:spTree>
    <p:extLst>
      <p:ext uri="{BB962C8B-B14F-4D97-AF65-F5344CB8AC3E}">
        <p14:creationId xmlns:p14="http://schemas.microsoft.com/office/powerpoint/2010/main" val="23942080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217"/>
        <p:cNvGrpSpPr/>
        <p:nvPr/>
      </p:nvGrpSpPr>
      <p:grpSpPr>
        <a:xfrm>
          <a:off x="0" y="0"/>
          <a:ext cx="0" cy="0"/>
          <a:chOff x="0" y="0"/>
          <a:chExt cx="0" cy="0"/>
        </a:xfrm>
      </p:grpSpPr>
      <p:pic>
        <p:nvPicPr>
          <p:cNvPr id="218" name="Google Shape;218;p29"/>
          <p:cNvPicPr preferRelativeResize="0"/>
          <p:nvPr/>
        </p:nvPicPr>
        <p:blipFill>
          <a:blip r:embed="rId2">
            <a:alphaModFix/>
          </a:blip>
          <a:stretch>
            <a:fillRect/>
          </a:stretch>
        </p:blipFill>
        <p:spPr>
          <a:xfrm>
            <a:off x="0" y="1"/>
            <a:ext cx="12192000" cy="6858009"/>
          </a:xfrm>
          <a:prstGeom prst="rect">
            <a:avLst/>
          </a:prstGeom>
          <a:noFill/>
          <a:ln>
            <a:noFill/>
          </a:ln>
        </p:spPr>
      </p:pic>
      <p:sp>
        <p:nvSpPr>
          <p:cNvPr id="219" name="Google Shape;219;p29"/>
          <p:cNvSpPr txBox="1">
            <a:spLocks noGrp="1"/>
          </p:cNvSpPr>
          <p:nvPr>
            <p:ph type="title"/>
          </p:nvPr>
        </p:nvSpPr>
        <p:spPr>
          <a:xfrm>
            <a:off x="960000" y="594408"/>
            <a:ext cx="102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Font typeface="Palanquin Dark"/>
              <a:buNone/>
              <a:defRPr>
                <a:latin typeface="Palanquin Dark"/>
                <a:ea typeface="Palanquin Dark"/>
                <a:cs typeface="Palanquin Dark"/>
                <a:sym typeface="Palanquin Dark"/>
              </a:defRPr>
            </a:lvl2pPr>
            <a:lvl3pPr lvl="2" rtl="0">
              <a:spcBef>
                <a:spcPts val="0"/>
              </a:spcBef>
              <a:spcAft>
                <a:spcPts val="0"/>
              </a:spcAft>
              <a:buSzPts val="3000"/>
              <a:buFont typeface="Palanquin Dark"/>
              <a:buNone/>
              <a:defRPr>
                <a:latin typeface="Palanquin Dark"/>
                <a:ea typeface="Palanquin Dark"/>
                <a:cs typeface="Palanquin Dark"/>
                <a:sym typeface="Palanquin Dark"/>
              </a:defRPr>
            </a:lvl3pPr>
            <a:lvl4pPr lvl="3" rtl="0">
              <a:spcBef>
                <a:spcPts val="0"/>
              </a:spcBef>
              <a:spcAft>
                <a:spcPts val="0"/>
              </a:spcAft>
              <a:buSzPts val="3000"/>
              <a:buFont typeface="Palanquin Dark"/>
              <a:buNone/>
              <a:defRPr>
                <a:latin typeface="Palanquin Dark"/>
                <a:ea typeface="Palanquin Dark"/>
                <a:cs typeface="Palanquin Dark"/>
                <a:sym typeface="Palanquin Dark"/>
              </a:defRPr>
            </a:lvl4pPr>
            <a:lvl5pPr lvl="4" rtl="0">
              <a:spcBef>
                <a:spcPts val="0"/>
              </a:spcBef>
              <a:spcAft>
                <a:spcPts val="0"/>
              </a:spcAft>
              <a:buSzPts val="3000"/>
              <a:buFont typeface="Palanquin Dark"/>
              <a:buNone/>
              <a:defRPr>
                <a:latin typeface="Palanquin Dark"/>
                <a:ea typeface="Palanquin Dark"/>
                <a:cs typeface="Palanquin Dark"/>
                <a:sym typeface="Palanquin Dark"/>
              </a:defRPr>
            </a:lvl5pPr>
            <a:lvl6pPr lvl="5" rtl="0">
              <a:spcBef>
                <a:spcPts val="0"/>
              </a:spcBef>
              <a:spcAft>
                <a:spcPts val="0"/>
              </a:spcAft>
              <a:buSzPts val="3000"/>
              <a:buFont typeface="Palanquin Dark"/>
              <a:buNone/>
              <a:defRPr>
                <a:latin typeface="Palanquin Dark"/>
                <a:ea typeface="Palanquin Dark"/>
                <a:cs typeface="Palanquin Dark"/>
                <a:sym typeface="Palanquin Dark"/>
              </a:defRPr>
            </a:lvl6pPr>
            <a:lvl7pPr lvl="6" rtl="0">
              <a:spcBef>
                <a:spcPts val="0"/>
              </a:spcBef>
              <a:spcAft>
                <a:spcPts val="0"/>
              </a:spcAft>
              <a:buSzPts val="3000"/>
              <a:buFont typeface="Palanquin Dark"/>
              <a:buNone/>
              <a:defRPr>
                <a:latin typeface="Palanquin Dark"/>
                <a:ea typeface="Palanquin Dark"/>
                <a:cs typeface="Palanquin Dark"/>
                <a:sym typeface="Palanquin Dark"/>
              </a:defRPr>
            </a:lvl7pPr>
            <a:lvl8pPr lvl="7" rtl="0">
              <a:spcBef>
                <a:spcPts val="0"/>
              </a:spcBef>
              <a:spcAft>
                <a:spcPts val="0"/>
              </a:spcAft>
              <a:buSzPts val="3000"/>
              <a:buFont typeface="Palanquin Dark"/>
              <a:buNone/>
              <a:defRPr>
                <a:latin typeface="Palanquin Dark"/>
                <a:ea typeface="Palanquin Dark"/>
                <a:cs typeface="Palanquin Dark"/>
                <a:sym typeface="Palanquin Dark"/>
              </a:defRPr>
            </a:lvl8pPr>
            <a:lvl9pPr lvl="8" rtl="0">
              <a:spcBef>
                <a:spcPts val="0"/>
              </a:spcBef>
              <a:spcAft>
                <a:spcPts val="0"/>
              </a:spcAft>
              <a:buSzPts val="3000"/>
              <a:buFont typeface="Palanquin Dark"/>
              <a:buNone/>
              <a:defRPr>
                <a:latin typeface="Palanquin Dark"/>
                <a:ea typeface="Palanquin Dark"/>
                <a:cs typeface="Palanquin Dark"/>
                <a:sym typeface="Palanquin Dark"/>
              </a:defRPr>
            </a:lvl9pPr>
          </a:lstStyle>
          <a:p>
            <a:endParaRPr/>
          </a:p>
        </p:txBody>
      </p:sp>
      <p:sp>
        <p:nvSpPr>
          <p:cNvPr id="220" name="Google Shape;220;p29"/>
          <p:cNvSpPr txBox="1">
            <a:spLocks noGrp="1"/>
          </p:cNvSpPr>
          <p:nvPr>
            <p:ph type="ctrTitle" idx="2"/>
          </p:nvPr>
        </p:nvSpPr>
        <p:spPr>
          <a:xfrm flipH="1">
            <a:off x="6895000" y="5687267"/>
            <a:ext cx="3561600" cy="5128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2000"/>
              <a:buFont typeface="Oswald"/>
              <a:buNone/>
              <a:defRPr sz="2667">
                <a:latin typeface="Oswald"/>
                <a:ea typeface="Oswald"/>
                <a:cs typeface="Oswald"/>
                <a:sym typeface="Oswald"/>
              </a:defRPr>
            </a:lvl1pPr>
            <a:lvl2pPr lvl="1" algn="l" rtl="0">
              <a:spcBef>
                <a:spcPts val="0"/>
              </a:spcBef>
              <a:spcAft>
                <a:spcPts val="0"/>
              </a:spcAft>
              <a:buSzPts val="2000"/>
              <a:buFont typeface="Oswald"/>
              <a:buNone/>
              <a:defRPr sz="2667">
                <a:latin typeface="Oswald"/>
                <a:ea typeface="Oswald"/>
                <a:cs typeface="Oswald"/>
                <a:sym typeface="Oswald"/>
              </a:defRPr>
            </a:lvl2pPr>
            <a:lvl3pPr lvl="2" algn="l" rtl="0">
              <a:spcBef>
                <a:spcPts val="0"/>
              </a:spcBef>
              <a:spcAft>
                <a:spcPts val="0"/>
              </a:spcAft>
              <a:buSzPts val="2000"/>
              <a:buFont typeface="Oswald"/>
              <a:buNone/>
              <a:defRPr sz="2667">
                <a:latin typeface="Oswald"/>
                <a:ea typeface="Oswald"/>
                <a:cs typeface="Oswald"/>
                <a:sym typeface="Oswald"/>
              </a:defRPr>
            </a:lvl3pPr>
            <a:lvl4pPr lvl="3" algn="l" rtl="0">
              <a:spcBef>
                <a:spcPts val="0"/>
              </a:spcBef>
              <a:spcAft>
                <a:spcPts val="0"/>
              </a:spcAft>
              <a:buSzPts val="2000"/>
              <a:buFont typeface="Oswald"/>
              <a:buNone/>
              <a:defRPr sz="2667">
                <a:latin typeface="Oswald"/>
                <a:ea typeface="Oswald"/>
                <a:cs typeface="Oswald"/>
                <a:sym typeface="Oswald"/>
              </a:defRPr>
            </a:lvl4pPr>
            <a:lvl5pPr lvl="4" algn="l" rtl="0">
              <a:spcBef>
                <a:spcPts val="0"/>
              </a:spcBef>
              <a:spcAft>
                <a:spcPts val="0"/>
              </a:spcAft>
              <a:buSzPts val="2000"/>
              <a:buFont typeface="Oswald"/>
              <a:buNone/>
              <a:defRPr sz="2667">
                <a:latin typeface="Oswald"/>
                <a:ea typeface="Oswald"/>
                <a:cs typeface="Oswald"/>
                <a:sym typeface="Oswald"/>
              </a:defRPr>
            </a:lvl5pPr>
            <a:lvl6pPr lvl="5" algn="l" rtl="0">
              <a:spcBef>
                <a:spcPts val="0"/>
              </a:spcBef>
              <a:spcAft>
                <a:spcPts val="0"/>
              </a:spcAft>
              <a:buSzPts val="2000"/>
              <a:buFont typeface="Oswald"/>
              <a:buNone/>
              <a:defRPr sz="2667">
                <a:latin typeface="Oswald"/>
                <a:ea typeface="Oswald"/>
                <a:cs typeface="Oswald"/>
                <a:sym typeface="Oswald"/>
              </a:defRPr>
            </a:lvl6pPr>
            <a:lvl7pPr lvl="6" algn="l" rtl="0">
              <a:spcBef>
                <a:spcPts val="0"/>
              </a:spcBef>
              <a:spcAft>
                <a:spcPts val="0"/>
              </a:spcAft>
              <a:buSzPts val="2000"/>
              <a:buFont typeface="Oswald"/>
              <a:buNone/>
              <a:defRPr sz="2667">
                <a:latin typeface="Oswald"/>
                <a:ea typeface="Oswald"/>
                <a:cs typeface="Oswald"/>
                <a:sym typeface="Oswald"/>
              </a:defRPr>
            </a:lvl7pPr>
            <a:lvl8pPr lvl="7" algn="l" rtl="0">
              <a:spcBef>
                <a:spcPts val="0"/>
              </a:spcBef>
              <a:spcAft>
                <a:spcPts val="0"/>
              </a:spcAft>
              <a:buSzPts val="2000"/>
              <a:buFont typeface="Oswald"/>
              <a:buNone/>
              <a:defRPr sz="2667">
                <a:latin typeface="Oswald"/>
                <a:ea typeface="Oswald"/>
                <a:cs typeface="Oswald"/>
                <a:sym typeface="Oswald"/>
              </a:defRPr>
            </a:lvl8pPr>
            <a:lvl9pPr lvl="8" algn="l" rtl="0">
              <a:spcBef>
                <a:spcPts val="0"/>
              </a:spcBef>
              <a:spcAft>
                <a:spcPts val="0"/>
              </a:spcAft>
              <a:buSzPts val="2000"/>
              <a:buFont typeface="Oswald"/>
              <a:buNone/>
              <a:defRPr sz="2667">
                <a:latin typeface="Oswald"/>
                <a:ea typeface="Oswald"/>
                <a:cs typeface="Oswald"/>
                <a:sym typeface="Oswald"/>
              </a:defRPr>
            </a:lvl9pPr>
          </a:lstStyle>
          <a:p>
            <a:endParaRPr/>
          </a:p>
        </p:txBody>
      </p:sp>
      <p:sp>
        <p:nvSpPr>
          <p:cNvPr id="221" name="Google Shape;221;p29"/>
          <p:cNvSpPr txBox="1">
            <a:spLocks noGrp="1"/>
          </p:cNvSpPr>
          <p:nvPr>
            <p:ph type="subTitle" idx="1"/>
          </p:nvPr>
        </p:nvSpPr>
        <p:spPr>
          <a:xfrm flipH="1">
            <a:off x="6895000" y="4629096"/>
            <a:ext cx="3561600" cy="11956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222" name="Google Shape;222;p29"/>
          <p:cNvSpPr txBox="1">
            <a:spLocks noGrp="1"/>
          </p:cNvSpPr>
          <p:nvPr>
            <p:ph type="ctrTitle" idx="3"/>
          </p:nvPr>
        </p:nvSpPr>
        <p:spPr>
          <a:xfrm flipH="1">
            <a:off x="6895000" y="4172300"/>
            <a:ext cx="3561600" cy="5128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2000"/>
              <a:buFont typeface="Oswald"/>
              <a:buNone/>
              <a:defRPr sz="2667">
                <a:latin typeface="Oswald"/>
                <a:ea typeface="Oswald"/>
                <a:cs typeface="Oswald"/>
                <a:sym typeface="Oswald"/>
              </a:defRPr>
            </a:lvl1pPr>
            <a:lvl2pPr lvl="1" algn="l" rtl="0">
              <a:spcBef>
                <a:spcPts val="0"/>
              </a:spcBef>
              <a:spcAft>
                <a:spcPts val="0"/>
              </a:spcAft>
              <a:buSzPts val="2000"/>
              <a:buFont typeface="Oswald"/>
              <a:buNone/>
              <a:defRPr sz="2667">
                <a:latin typeface="Oswald"/>
                <a:ea typeface="Oswald"/>
                <a:cs typeface="Oswald"/>
                <a:sym typeface="Oswald"/>
              </a:defRPr>
            </a:lvl2pPr>
            <a:lvl3pPr lvl="2" algn="l" rtl="0">
              <a:spcBef>
                <a:spcPts val="0"/>
              </a:spcBef>
              <a:spcAft>
                <a:spcPts val="0"/>
              </a:spcAft>
              <a:buSzPts val="2000"/>
              <a:buFont typeface="Oswald"/>
              <a:buNone/>
              <a:defRPr sz="2667">
                <a:latin typeface="Oswald"/>
                <a:ea typeface="Oswald"/>
                <a:cs typeface="Oswald"/>
                <a:sym typeface="Oswald"/>
              </a:defRPr>
            </a:lvl3pPr>
            <a:lvl4pPr lvl="3" algn="l" rtl="0">
              <a:spcBef>
                <a:spcPts val="0"/>
              </a:spcBef>
              <a:spcAft>
                <a:spcPts val="0"/>
              </a:spcAft>
              <a:buSzPts val="2000"/>
              <a:buFont typeface="Oswald"/>
              <a:buNone/>
              <a:defRPr sz="2667">
                <a:latin typeface="Oswald"/>
                <a:ea typeface="Oswald"/>
                <a:cs typeface="Oswald"/>
                <a:sym typeface="Oswald"/>
              </a:defRPr>
            </a:lvl4pPr>
            <a:lvl5pPr lvl="4" algn="l" rtl="0">
              <a:spcBef>
                <a:spcPts val="0"/>
              </a:spcBef>
              <a:spcAft>
                <a:spcPts val="0"/>
              </a:spcAft>
              <a:buSzPts val="2000"/>
              <a:buFont typeface="Oswald"/>
              <a:buNone/>
              <a:defRPr sz="2667">
                <a:latin typeface="Oswald"/>
                <a:ea typeface="Oswald"/>
                <a:cs typeface="Oswald"/>
                <a:sym typeface="Oswald"/>
              </a:defRPr>
            </a:lvl5pPr>
            <a:lvl6pPr lvl="5" algn="l" rtl="0">
              <a:spcBef>
                <a:spcPts val="0"/>
              </a:spcBef>
              <a:spcAft>
                <a:spcPts val="0"/>
              </a:spcAft>
              <a:buSzPts val="2000"/>
              <a:buFont typeface="Oswald"/>
              <a:buNone/>
              <a:defRPr sz="2667">
                <a:latin typeface="Oswald"/>
                <a:ea typeface="Oswald"/>
                <a:cs typeface="Oswald"/>
                <a:sym typeface="Oswald"/>
              </a:defRPr>
            </a:lvl6pPr>
            <a:lvl7pPr lvl="6" algn="l" rtl="0">
              <a:spcBef>
                <a:spcPts val="0"/>
              </a:spcBef>
              <a:spcAft>
                <a:spcPts val="0"/>
              </a:spcAft>
              <a:buSzPts val="2000"/>
              <a:buFont typeface="Oswald"/>
              <a:buNone/>
              <a:defRPr sz="2667">
                <a:latin typeface="Oswald"/>
                <a:ea typeface="Oswald"/>
                <a:cs typeface="Oswald"/>
                <a:sym typeface="Oswald"/>
              </a:defRPr>
            </a:lvl7pPr>
            <a:lvl8pPr lvl="7" algn="l" rtl="0">
              <a:spcBef>
                <a:spcPts val="0"/>
              </a:spcBef>
              <a:spcAft>
                <a:spcPts val="0"/>
              </a:spcAft>
              <a:buSzPts val="2000"/>
              <a:buFont typeface="Oswald"/>
              <a:buNone/>
              <a:defRPr sz="2667">
                <a:latin typeface="Oswald"/>
                <a:ea typeface="Oswald"/>
                <a:cs typeface="Oswald"/>
                <a:sym typeface="Oswald"/>
              </a:defRPr>
            </a:lvl8pPr>
            <a:lvl9pPr lvl="8" algn="l" rtl="0">
              <a:spcBef>
                <a:spcPts val="0"/>
              </a:spcBef>
              <a:spcAft>
                <a:spcPts val="0"/>
              </a:spcAft>
              <a:buSzPts val="2000"/>
              <a:buFont typeface="Oswald"/>
              <a:buNone/>
              <a:defRPr sz="2667">
                <a:latin typeface="Oswald"/>
                <a:ea typeface="Oswald"/>
                <a:cs typeface="Oswald"/>
                <a:sym typeface="Oswald"/>
              </a:defRPr>
            </a:lvl9pPr>
          </a:lstStyle>
          <a:p>
            <a:endParaRPr/>
          </a:p>
        </p:txBody>
      </p:sp>
      <p:sp>
        <p:nvSpPr>
          <p:cNvPr id="223" name="Google Shape;223;p29"/>
          <p:cNvSpPr txBox="1">
            <a:spLocks noGrp="1"/>
          </p:cNvSpPr>
          <p:nvPr>
            <p:ph type="subTitle" idx="4"/>
          </p:nvPr>
        </p:nvSpPr>
        <p:spPr>
          <a:xfrm flipH="1">
            <a:off x="6895000" y="3114131"/>
            <a:ext cx="3561600" cy="11956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sp>
        <p:nvSpPr>
          <p:cNvPr id="224" name="Google Shape;224;p29"/>
          <p:cNvSpPr txBox="1">
            <a:spLocks noGrp="1"/>
          </p:cNvSpPr>
          <p:nvPr>
            <p:ph type="ctrTitle" idx="5"/>
          </p:nvPr>
        </p:nvSpPr>
        <p:spPr>
          <a:xfrm flipH="1">
            <a:off x="6895000" y="2657333"/>
            <a:ext cx="3561600" cy="512800"/>
          </a:xfrm>
          <a:prstGeom prst="rect">
            <a:avLst/>
          </a:prstGeom>
          <a:noFill/>
        </p:spPr>
        <p:txBody>
          <a:bodyPr spcFirstLastPara="1" wrap="square" lIns="91425" tIns="91425" rIns="91425" bIns="91425" anchor="t" anchorCtr="0">
            <a:noAutofit/>
          </a:bodyPr>
          <a:lstStyle>
            <a:lvl1pPr lvl="0" algn="l" rtl="0">
              <a:spcBef>
                <a:spcPts val="0"/>
              </a:spcBef>
              <a:spcAft>
                <a:spcPts val="0"/>
              </a:spcAft>
              <a:buSzPts val="2000"/>
              <a:buFont typeface="Oswald"/>
              <a:buNone/>
              <a:defRPr sz="2667">
                <a:latin typeface="Oswald"/>
                <a:ea typeface="Oswald"/>
                <a:cs typeface="Oswald"/>
                <a:sym typeface="Oswald"/>
              </a:defRPr>
            </a:lvl1pPr>
            <a:lvl2pPr lvl="1" algn="l" rtl="0">
              <a:spcBef>
                <a:spcPts val="0"/>
              </a:spcBef>
              <a:spcAft>
                <a:spcPts val="0"/>
              </a:spcAft>
              <a:buSzPts val="2000"/>
              <a:buFont typeface="Oswald"/>
              <a:buNone/>
              <a:defRPr sz="2667">
                <a:latin typeface="Oswald"/>
                <a:ea typeface="Oswald"/>
                <a:cs typeface="Oswald"/>
                <a:sym typeface="Oswald"/>
              </a:defRPr>
            </a:lvl2pPr>
            <a:lvl3pPr lvl="2" algn="l" rtl="0">
              <a:spcBef>
                <a:spcPts val="0"/>
              </a:spcBef>
              <a:spcAft>
                <a:spcPts val="0"/>
              </a:spcAft>
              <a:buSzPts val="2000"/>
              <a:buFont typeface="Oswald"/>
              <a:buNone/>
              <a:defRPr sz="2667">
                <a:latin typeface="Oswald"/>
                <a:ea typeface="Oswald"/>
                <a:cs typeface="Oswald"/>
                <a:sym typeface="Oswald"/>
              </a:defRPr>
            </a:lvl3pPr>
            <a:lvl4pPr lvl="3" algn="l" rtl="0">
              <a:spcBef>
                <a:spcPts val="0"/>
              </a:spcBef>
              <a:spcAft>
                <a:spcPts val="0"/>
              </a:spcAft>
              <a:buSzPts val="2000"/>
              <a:buFont typeface="Oswald"/>
              <a:buNone/>
              <a:defRPr sz="2667">
                <a:latin typeface="Oswald"/>
                <a:ea typeface="Oswald"/>
                <a:cs typeface="Oswald"/>
                <a:sym typeface="Oswald"/>
              </a:defRPr>
            </a:lvl4pPr>
            <a:lvl5pPr lvl="4" algn="l" rtl="0">
              <a:spcBef>
                <a:spcPts val="0"/>
              </a:spcBef>
              <a:spcAft>
                <a:spcPts val="0"/>
              </a:spcAft>
              <a:buSzPts val="2000"/>
              <a:buFont typeface="Oswald"/>
              <a:buNone/>
              <a:defRPr sz="2667">
                <a:latin typeface="Oswald"/>
                <a:ea typeface="Oswald"/>
                <a:cs typeface="Oswald"/>
                <a:sym typeface="Oswald"/>
              </a:defRPr>
            </a:lvl5pPr>
            <a:lvl6pPr lvl="5" algn="l" rtl="0">
              <a:spcBef>
                <a:spcPts val="0"/>
              </a:spcBef>
              <a:spcAft>
                <a:spcPts val="0"/>
              </a:spcAft>
              <a:buSzPts val="2000"/>
              <a:buFont typeface="Oswald"/>
              <a:buNone/>
              <a:defRPr sz="2667">
                <a:latin typeface="Oswald"/>
                <a:ea typeface="Oswald"/>
                <a:cs typeface="Oswald"/>
                <a:sym typeface="Oswald"/>
              </a:defRPr>
            </a:lvl6pPr>
            <a:lvl7pPr lvl="6" algn="l" rtl="0">
              <a:spcBef>
                <a:spcPts val="0"/>
              </a:spcBef>
              <a:spcAft>
                <a:spcPts val="0"/>
              </a:spcAft>
              <a:buSzPts val="2000"/>
              <a:buFont typeface="Oswald"/>
              <a:buNone/>
              <a:defRPr sz="2667">
                <a:latin typeface="Oswald"/>
                <a:ea typeface="Oswald"/>
                <a:cs typeface="Oswald"/>
                <a:sym typeface="Oswald"/>
              </a:defRPr>
            </a:lvl7pPr>
            <a:lvl8pPr lvl="7" algn="l" rtl="0">
              <a:spcBef>
                <a:spcPts val="0"/>
              </a:spcBef>
              <a:spcAft>
                <a:spcPts val="0"/>
              </a:spcAft>
              <a:buSzPts val="2000"/>
              <a:buFont typeface="Oswald"/>
              <a:buNone/>
              <a:defRPr sz="2667">
                <a:latin typeface="Oswald"/>
                <a:ea typeface="Oswald"/>
                <a:cs typeface="Oswald"/>
                <a:sym typeface="Oswald"/>
              </a:defRPr>
            </a:lvl8pPr>
            <a:lvl9pPr lvl="8" algn="l" rtl="0">
              <a:spcBef>
                <a:spcPts val="0"/>
              </a:spcBef>
              <a:spcAft>
                <a:spcPts val="0"/>
              </a:spcAft>
              <a:buSzPts val="2000"/>
              <a:buFont typeface="Oswald"/>
              <a:buNone/>
              <a:defRPr sz="2667">
                <a:latin typeface="Oswald"/>
                <a:ea typeface="Oswald"/>
                <a:cs typeface="Oswald"/>
                <a:sym typeface="Oswald"/>
              </a:defRPr>
            </a:lvl9pPr>
          </a:lstStyle>
          <a:p>
            <a:endParaRPr/>
          </a:p>
        </p:txBody>
      </p:sp>
      <p:sp>
        <p:nvSpPr>
          <p:cNvPr id="225" name="Google Shape;225;p29"/>
          <p:cNvSpPr txBox="1">
            <a:spLocks noGrp="1"/>
          </p:cNvSpPr>
          <p:nvPr>
            <p:ph type="subTitle" idx="6"/>
          </p:nvPr>
        </p:nvSpPr>
        <p:spPr>
          <a:xfrm flipH="1">
            <a:off x="6895000" y="1599164"/>
            <a:ext cx="3561600" cy="1195600"/>
          </a:xfrm>
          <a:prstGeom prst="rect">
            <a:avLst/>
          </a:prstGeom>
          <a:noFill/>
        </p:spPr>
        <p:txBody>
          <a:bodyPr spcFirstLastPara="1" wrap="square" lIns="91425" tIns="91425" rIns="91425" bIns="91425" anchor="b" anchorCtr="0">
            <a:noAutofit/>
          </a:bodyPr>
          <a:lstStyle>
            <a:lvl1pPr lvl="0" rtl="0">
              <a:lnSpc>
                <a:spcPct val="100000"/>
              </a:lnSpc>
              <a:spcBef>
                <a:spcPts val="0"/>
              </a:spcBef>
              <a:spcAft>
                <a:spcPts val="0"/>
              </a:spcAft>
              <a:buSzPts val="1600"/>
              <a:buNone/>
              <a:defRPr sz="2133"/>
            </a:lvl1pPr>
            <a:lvl2pPr lvl="1" rtl="0">
              <a:lnSpc>
                <a:spcPct val="100000"/>
              </a:lnSpc>
              <a:spcBef>
                <a:spcPts val="0"/>
              </a:spcBef>
              <a:spcAft>
                <a:spcPts val="0"/>
              </a:spcAft>
              <a:buSzPts val="1600"/>
              <a:buNone/>
              <a:defRPr sz="2133"/>
            </a:lvl2pPr>
            <a:lvl3pPr lvl="2" rtl="0">
              <a:lnSpc>
                <a:spcPct val="100000"/>
              </a:lnSpc>
              <a:spcBef>
                <a:spcPts val="0"/>
              </a:spcBef>
              <a:spcAft>
                <a:spcPts val="0"/>
              </a:spcAft>
              <a:buSzPts val="1600"/>
              <a:buNone/>
              <a:defRPr sz="2133"/>
            </a:lvl3pPr>
            <a:lvl4pPr lvl="3" rtl="0">
              <a:lnSpc>
                <a:spcPct val="100000"/>
              </a:lnSpc>
              <a:spcBef>
                <a:spcPts val="0"/>
              </a:spcBef>
              <a:spcAft>
                <a:spcPts val="0"/>
              </a:spcAft>
              <a:buSzPts val="1600"/>
              <a:buNone/>
              <a:defRPr sz="2133"/>
            </a:lvl4pPr>
            <a:lvl5pPr lvl="4" rtl="0">
              <a:lnSpc>
                <a:spcPct val="100000"/>
              </a:lnSpc>
              <a:spcBef>
                <a:spcPts val="0"/>
              </a:spcBef>
              <a:spcAft>
                <a:spcPts val="0"/>
              </a:spcAft>
              <a:buSzPts val="1600"/>
              <a:buNone/>
              <a:defRPr sz="2133"/>
            </a:lvl5pPr>
            <a:lvl6pPr lvl="5" rtl="0">
              <a:lnSpc>
                <a:spcPct val="100000"/>
              </a:lnSpc>
              <a:spcBef>
                <a:spcPts val="0"/>
              </a:spcBef>
              <a:spcAft>
                <a:spcPts val="0"/>
              </a:spcAft>
              <a:buSzPts val="1600"/>
              <a:buNone/>
              <a:defRPr sz="2133"/>
            </a:lvl6pPr>
            <a:lvl7pPr lvl="6" rtl="0">
              <a:lnSpc>
                <a:spcPct val="100000"/>
              </a:lnSpc>
              <a:spcBef>
                <a:spcPts val="0"/>
              </a:spcBef>
              <a:spcAft>
                <a:spcPts val="0"/>
              </a:spcAft>
              <a:buSzPts val="1600"/>
              <a:buNone/>
              <a:defRPr sz="2133"/>
            </a:lvl7pPr>
            <a:lvl8pPr lvl="7" rtl="0">
              <a:lnSpc>
                <a:spcPct val="100000"/>
              </a:lnSpc>
              <a:spcBef>
                <a:spcPts val="0"/>
              </a:spcBef>
              <a:spcAft>
                <a:spcPts val="0"/>
              </a:spcAft>
              <a:buSzPts val="1600"/>
              <a:buNone/>
              <a:defRPr sz="2133"/>
            </a:lvl8pPr>
            <a:lvl9pPr lvl="8" rtl="0">
              <a:lnSpc>
                <a:spcPct val="100000"/>
              </a:lnSpc>
              <a:spcBef>
                <a:spcPts val="0"/>
              </a:spcBef>
              <a:spcAft>
                <a:spcPts val="0"/>
              </a:spcAft>
              <a:buSzPts val="1600"/>
              <a:buNone/>
              <a:defRPr sz="2133"/>
            </a:lvl9pPr>
          </a:lstStyle>
          <a:p>
            <a:endParaRPr/>
          </a:p>
        </p:txBody>
      </p:sp>
      <p:pic>
        <p:nvPicPr>
          <p:cNvPr id="226" name="Google Shape;226;p29"/>
          <p:cNvPicPr preferRelativeResize="0"/>
          <p:nvPr/>
        </p:nvPicPr>
        <p:blipFill rotWithShape="1">
          <a:blip r:embed="rId3">
            <a:alphaModFix/>
          </a:blip>
          <a:srcRect l="41235" t="39703" r="40128" b="40808"/>
          <a:stretch/>
        </p:blipFill>
        <p:spPr>
          <a:xfrm>
            <a:off x="10968234" y="222461"/>
            <a:ext cx="967332" cy="1011640"/>
          </a:xfrm>
          <a:prstGeom prst="rect">
            <a:avLst/>
          </a:prstGeom>
          <a:noFill/>
          <a:ln>
            <a:noFill/>
          </a:ln>
        </p:spPr>
      </p:pic>
    </p:spTree>
    <p:extLst>
      <p:ext uri="{BB962C8B-B14F-4D97-AF65-F5344CB8AC3E}">
        <p14:creationId xmlns:p14="http://schemas.microsoft.com/office/powerpoint/2010/main" val="65080759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Main point 2">
  <p:cSld name="Main point 2">
    <p:spTree>
      <p:nvGrpSpPr>
        <p:cNvPr id="1" name="Shape 227"/>
        <p:cNvGrpSpPr/>
        <p:nvPr/>
      </p:nvGrpSpPr>
      <p:grpSpPr>
        <a:xfrm>
          <a:off x="0" y="0"/>
          <a:ext cx="0" cy="0"/>
          <a:chOff x="0" y="0"/>
          <a:chExt cx="0" cy="0"/>
        </a:xfrm>
      </p:grpSpPr>
      <p:pic>
        <p:nvPicPr>
          <p:cNvPr id="228" name="Google Shape;228;p30"/>
          <p:cNvPicPr preferRelativeResize="0"/>
          <p:nvPr/>
        </p:nvPicPr>
        <p:blipFill>
          <a:blip r:embed="rId2">
            <a:alphaModFix/>
          </a:blip>
          <a:stretch>
            <a:fillRect/>
          </a:stretch>
        </p:blipFill>
        <p:spPr>
          <a:xfrm>
            <a:off x="0" y="1"/>
            <a:ext cx="12192000" cy="6858009"/>
          </a:xfrm>
          <a:prstGeom prst="rect">
            <a:avLst/>
          </a:prstGeom>
          <a:noFill/>
          <a:ln>
            <a:noFill/>
          </a:ln>
        </p:spPr>
      </p:pic>
      <p:sp>
        <p:nvSpPr>
          <p:cNvPr id="229" name="Google Shape;229;p30"/>
          <p:cNvSpPr txBox="1">
            <a:spLocks noGrp="1"/>
          </p:cNvSpPr>
          <p:nvPr>
            <p:ph type="title"/>
          </p:nvPr>
        </p:nvSpPr>
        <p:spPr>
          <a:xfrm>
            <a:off x="7447400" y="1667100"/>
            <a:ext cx="3809600" cy="193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7800"/>
              <a:buNone/>
              <a:defRPr sz="10400"/>
            </a:lvl1pPr>
            <a:lvl2pPr lvl="1" algn="l" rtl="0">
              <a:spcBef>
                <a:spcPts val="0"/>
              </a:spcBef>
              <a:spcAft>
                <a:spcPts val="0"/>
              </a:spcAft>
              <a:buSzPts val="3000"/>
              <a:buNone/>
              <a:defRPr/>
            </a:lvl2pPr>
            <a:lvl3pPr lvl="2" algn="l" rtl="0">
              <a:spcBef>
                <a:spcPts val="0"/>
              </a:spcBef>
              <a:spcAft>
                <a:spcPts val="0"/>
              </a:spcAft>
              <a:buSzPts val="3000"/>
              <a:buNone/>
              <a:defRPr/>
            </a:lvl3pPr>
            <a:lvl4pPr lvl="3" algn="l" rtl="0">
              <a:spcBef>
                <a:spcPts val="0"/>
              </a:spcBef>
              <a:spcAft>
                <a:spcPts val="0"/>
              </a:spcAft>
              <a:buSzPts val="3000"/>
              <a:buNone/>
              <a:defRPr/>
            </a:lvl4pPr>
            <a:lvl5pPr lvl="4" algn="l" rtl="0">
              <a:spcBef>
                <a:spcPts val="0"/>
              </a:spcBef>
              <a:spcAft>
                <a:spcPts val="0"/>
              </a:spcAft>
              <a:buSzPts val="3000"/>
              <a:buNone/>
              <a:defRPr/>
            </a:lvl5pPr>
            <a:lvl6pPr lvl="5" algn="l" rtl="0">
              <a:spcBef>
                <a:spcPts val="0"/>
              </a:spcBef>
              <a:spcAft>
                <a:spcPts val="0"/>
              </a:spcAft>
              <a:buSzPts val="3000"/>
              <a:buNone/>
              <a:defRPr/>
            </a:lvl6pPr>
            <a:lvl7pPr lvl="6" algn="l" rtl="0">
              <a:spcBef>
                <a:spcPts val="0"/>
              </a:spcBef>
              <a:spcAft>
                <a:spcPts val="0"/>
              </a:spcAft>
              <a:buSzPts val="3000"/>
              <a:buNone/>
              <a:defRPr/>
            </a:lvl7pPr>
            <a:lvl8pPr lvl="7" algn="l" rtl="0">
              <a:spcBef>
                <a:spcPts val="0"/>
              </a:spcBef>
              <a:spcAft>
                <a:spcPts val="0"/>
              </a:spcAft>
              <a:buSzPts val="3000"/>
              <a:buNone/>
              <a:defRPr/>
            </a:lvl8pPr>
            <a:lvl9pPr lvl="8" algn="l" rtl="0">
              <a:spcBef>
                <a:spcPts val="0"/>
              </a:spcBef>
              <a:spcAft>
                <a:spcPts val="0"/>
              </a:spcAft>
              <a:buSzPts val="3000"/>
              <a:buNone/>
              <a:defRPr/>
            </a:lvl9pPr>
          </a:lstStyle>
          <a:p>
            <a:endParaRPr/>
          </a:p>
        </p:txBody>
      </p:sp>
      <p:sp>
        <p:nvSpPr>
          <p:cNvPr id="230" name="Google Shape;230;p30"/>
          <p:cNvSpPr txBox="1">
            <a:spLocks noGrp="1"/>
          </p:cNvSpPr>
          <p:nvPr>
            <p:ph type="subTitle" idx="1"/>
          </p:nvPr>
        </p:nvSpPr>
        <p:spPr>
          <a:xfrm>
            <a:off x="7543000" y="3293200"/>
            <a:ext cx="3511200" cy="15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spcBef>
                <a:spcPts val="2133"/>
              </a:spcBef>
              <a:spcAft>
                <a:spcPts val="0"/>
              </a:spcAft>
              <a:buNone/>
              <a:defRPr/>
            </a:lvl2pPr>
            <a:lvl3pPr lvl="2" rtl="0">
              <a:spcBef>
                <a:spcPts val="2133"/>
              </a:spcBef>
              <a:spcAft>
                <a:spcPts val="0"/>
              </a:spcAft>
              <a:buNone/>
              <a:defRPr/>
            </a:lvl3pPr>
            <a:lvl4pPr lvl="3" rtl="0">
              <a:spcBef>
                <a:spcPts val="2133"/>
              </a:spcBef>
              <a:spcAft>
                <a:spcPts val="0"/>
              </a:spcAft>
              <a:buNone/>
              <a:defRPr/>
            </a:lvl4pPr>
            <a:lvl5pPr lvl="4" rtl="0">
              <a:spcBef>
                <a:spcPts val="2133"/>
              </a:spcBef>
              <a:spcAft>
                <a:spcPts val="0"/>
              </a:spcAft>
              <a:buNone/>
              <a:defRPr/>
            </a:lvl5pPr>
            <a:lvl6pPr lvl="5" rtl="0">
              <a:spcBef>
                <a:spcPts val="2133"/>
              </a:spcBef>
              <a:spcAft>
                <a:spcPts val="0"/>
              </a:spcAft>
              <a:buNone/>
              <a:defRPr/>
            </a:lvl6pPr>
            <a:lvl7pPr lvl="6" rtl="0">
              <a:spcBef>
                <a:spcPts val="2133"/>
              </a:spcBef>
              <a:spcAft>
                <a:spcPts val="0"/>
              </a:spcAft>
              <a:buNone/>
              <a:defRPr/>
            </a:lvl7pPr>
            <a:lvl8pPr lvl="7" rtl="0">
              <a:spcBef>
                <a:spcPts val="2133"/>
              </a:spcBef>
              <a:spcAft>
                <a:spcPts val="0"/>
              </a:spcAft>
              <a:buNone/>
              <a:defRPr/>
            </a:lvl8pPr>
            <a:lvl9pPr lvl="8" rtl="0">
              <a:spcBef>
                <a:spcPts val="2133"/>
              </a:spcBef>
              <a:spcAft>
                <a:spcPts val="2133"/>
              </a:spcAft>
              <a:buNone/>
              <a:defRPr/>
            </a:lvl9pPr>
          </a:lstStyle>
          <a:p>
            <a:endParaRPr/>
          </a:p>
        </p:txBody>
      </p:sp>
    </p:spTree>
    <p:extLst>
      <p:ext uri="{BB962C8B-B14F-4D97-AF65-F5344CB8AC3E}">
        <p14:creationId xmlns:p14="http://schemas.microsoft.com/office/powerpoint/2010/main" val="403344233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31"/>
        <p:cNvGrpSpPr/>
        <p:nvPr/>
      </p:nvGrpSpPr>
      <p:grpSpPr>
        <a:xfrm>
          <a:off x="0" y="0"/>
          <a:ext cx="0" cy="0"/>
          <a:chOff x="0" y="0"/>
          <a:chExt cx="0" cy="0"/>
        </a:xfrm>
      </p:grpSpPr>
      <p:pic>
        <p:nvPicPr>
          <p:cNvPr id="232" name="Google Shape;232;p31"/>
          <p:cNvPicPr preferRelativeResize="0"/>
          <p:nvPr/>
        </p:nvPicPr>
        <p:blipFill>
          <a:blip r:embed="rId2">
            <a:alphaModFix/>
          </a:blip>
          <a:stretch>
            <a:fillRect/>
          </a:stretch>
        </p:blipFill>
        <p:spPr>
          <a:xfrm>
            <a:off x="0" y="1"/>
            <a:ext cx="12192000" cy="6858009"/>
          </a:xfrm>
          <a:prstGeom prst="rect">
            <a:avLst/>
          </a:prstGeom>
          <a:noFill/>
          <a:ln>
            <a:noFill/>
          </a:ln>
        </p:spPr>
      </p:pic>
      <p:sp>
        <p:nvSpPr>
          <p:cNvPr id="233" name="Google Shape;233;p31"/>
          <p:cNvSpPr txBox="1">
            <a:spLocks noGrp="1"/>
          </p:cNvSpPr>
          <p:nvPr>
            <p:ph type="title"/>
          </p:nvPr>
        </p:nvSpPr>
        <p:spPr>
          <a:xfrm>
            <a:off x="6096000" y="783297"/>
            <a:ext cx="4745200" cy="1628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6000"/>
              <a:buNone/>
              <a:defRPr sz="80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4" name="Google Shape;234;p31"/>
          <p:cNvSpPr txBox="1"/>
          <p:nvPr/>
        </p:nvSpPr>
        <p:spPr>
          <a:xfrm>
            <a:off x="6096000" y="4707933"/>
            <a:ext cx="5282400" cy="13296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400"/>
              </a:spcBef>
              <a:spcAft>
                <a:spcPts val="0"/>
              </a:spcAft>
              <a:buNone/>
            </a:pPr>
            <a:r>
              <a:rPr lang="en" sz="2400">
                <a:solidFill>
                  <a:schemeClr val="lt1"/>
                </a:solidFill>
                <a:latin typeface="Nunito"/>
                <a:ea typeface="Nunito"/>
                <a:cs typeface="Nunito"/>
                <a:sym typeface="Nunito"/>
              </a:rPr>
              <a:t>CREDITS: This presentation template was created by </a:t>
            </a:r>
            <a:r>
              <a:rPr lang="en" sz="2400" b="1">
                <a:solidFill>
                  <a:schemeClr val="lt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Slidesgo</a:t>
            </a:r>
            <a:r>
              <a:rPr lang="en" sz="2400">
                <a:solidFill>
                  <a:schemeClr val="lt1"/>
                </a:solidFill>
                <a:latin typeface="Nunito"/>
                <a:ea typeface="Nunito"/>
                <a:cs typeface="Nunito"/>
                <a:sym typeface="Nunito"/>
              </a:rPr>
              <a:t>, including icons by </a:t>
            </a:r>
            <a:r>
              <a:rPr lang="en" sz="2400" b="1">
                <a:solidFill>
                  <a:schemeClr val="lt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Flaticon</a:t>
            </a:r>
            <a:r>
              <a:rPr lang="en" sz="2400">
                <a:solidFill>
                  <a:schemeClr val="lt1"/>
                </a:solidFill>
                <a:latin typeface="Nunito"/>
                <a:ea typeface="Nunito"/>
                <a:cs typeface="Nunito"/>
                <a:sym typeface="Nunito"/>
              </a:rPr>
              <a:t>, and infographics &amp; images by </a:t>
            </a:r>
            <a:r>
              <a:rPr lang="en" sz="2400" b="1">
                <a:solidFill>
                  <a:schemeClr val="lt1"/>
                </a:solidFill>
                <a:uFill>
                  <a:noFill/>
                </a:uFill>
                <a:latin typeface="Nunito"/>
                <a:ea typeface="Nunito"/>
                <a:cs typeface="Nunito"/>
                <a:sym typeface="Nunito"/>
                <a:hlinkClick r:id="rId5">
                  <a:extLst>
                    <a:ext uri="{A12FA001-AC4F-418D-AE19-62706E023703}">
                      <ahyp:hlinkClr xmlns:ahyp="http://schemas.microsoft.com/office/drawing/2018/hyperlinkcolor" val="tx"/>
                    </a:ext>
                  </a:extLst>
                </a:hlinkClick>
              </a:rPr>
              <a:t>Freepik</a:t>
            </a:r>
            <a:endParaRPr sz="2400" b="1">
              <a:solidFill>
                <a:schemeClr val="lt1"/>
              </a:solidFill>
              <a:latin typeface="Nunito"/>
              <a:ea typeface="Nunito"/>
              <a:cs typeface="Nunito"/>
              <a:sym typeface="Nunito"/>
            </a:endParaRPr>
          </a:p>
        </p:txBody>
      </p:sp>
      <p:sp>
        <p:nvSpPr>
          <p:cNvPr id="235" name="Google Shape;235;p31"/>
          <p:cNvSpPr txBox="1">
            <a:spLocks noGrp="1"/>
          </p:cNvSpPr>
          <p:nvPr>
            <p:ph type="subTitle" idx="1"/>
          </p:nvPr>
        </p:nvSpPr>
        <p:spPr>
          <a:xfrm flipH="1">
            <a:off x="6096033" y="2065931"/>
            <a:ext cx="4745200" cy="1563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None/>
              <a:defRPr sz="2133"/>
            </a:lvl1pPr>
            <a:lvl2pPr lvl="1" rtl="0">
              <a:lnSpc>
                <a:spcPct val="100000"/>
              </a:lnSpc>
              <a:spcBef>
                <a:spcPts val="2133"/>
              </a:spcBef>
              <a:spcAft>
                <a:spcPts val="0"/>
              </a:spcAft>
              <a:buNone/>
              <a:defRPr sz="2133"/>
            </a:lvl2pPr>
            <a:lvl3pPr lvl="2" rtl="0">
              <a:lnSpc>
                <a:spcPct val="100000"/>
              </a:lnSpc>
              <a:spcBef>
                <a:spcPts val="2133"/>
              </a:spcBef>
              <a:spcAft>
                <a:spcPts val="0"/>
              </a:spcAft>
              <a:buNone/>
              <a:defRPr sz="2133"/>
            </a:lvl3pPr>
            <a:lvl4pPr lvl="3" rtl="0">
              <a:lnSpc>
                <a:spcPct val="100000"/>
              </a:lnSpc>
              <a:spcBef>
                <a:spcPts val="2133"/>
              </a:spcBef>
              <a:spcAft>
                <a:spcPts val="0"/>
              </a:spcAft>
              <a:buNone/>
              <a:defRPr sz="2133"/>
            </a:lvl4pPr>
            <a:lvl5pPr lvl="4" rtl="0">
              <a:lnSpc>
                <a:spcPct val="100000"/>
              </a:lnSpc>
              <a:spcBef>
                <a:spcPts val="2133"/>
              </a:spcBef>
              <a:spcAft>
                <a:spcPts val="0"/>
              </a:spcAft>
              <a:buNone/>
              <a:defRPr sz="2133"/>
            </a:lvl5pPr>
            <a:lvl6pPr lvl="5" rtl="0">
              <a:lnSpc>
                <a:spcPct val="100000"/>
              </a:lnSpc>
              <a:spcBef>
                <a:spcPts val="2133"/>
              </a:spcBef>
              <a:spcAft>
                <a:spcPts val="0"/>
              </a:spcAft>
              <a:buNone/>
              <a:defRPr sz="2133"/>
            </a:lvl6pPr>
            <a:lvl7pPr lvl="6" rtl="0">
              <a:lnSpc>
                <a:spcPct val="100000"/>
              </a:lnSpc>
              <a:spcBef>
                <a:spcPts val="2133"/>
              </a:spcBef>
              <a:spcAft>
                <a:spcPts val="0"/>
              </a:spcAft>
              <a:buNone/>
              <a:defRPr sz="2133"/>
            </a:lvl7pPr>
            <a:lvl8pPr lvl="7" rtl="0">
              <a:lnSpc>
                <a:spcPct val="100000"/>
              </a:lnSpc>
              <a:spcBef>
                <a:spcPts val="2133"/>
              </a:spcBef>
              <a:spcAft>
                <a:spcPts val="0"/>
              </a:spcAft>
              <a:buNone/>
              <a:defRPr sz="2133"/>
            </a:lvl8pPr>
            <a:lvl9pPr lvl="8" rtl="0">
              <a:lnSpc>
                <a:spcPct val="100000"/>
              </a:lnSpc>
              <a:spcBef>
                <a:spcPts val="2133"/>
              </a:spcBef>
              <a:spcAft>
                <a:spcPts val="2133"/>
              </a:spcAft>
              <a:buNone/>
              <a:defRPr sz="2133"/>
            </a:lvl9pPr>
          </a:lstStyle>
          <a:p>
            <a:endParaRPr/>
          </a:p>
        </p:txBody>
      </p:sp>
    </p:spTree>
    <p:extLst>
      <p:ext uri="{BB962C8B-B14F-4D97-AF65-F5344CB8AC3E}">
        <p14:creationId xmlns:p14="http://schemas.microsoft.com/office/powerpoint/2010/main" val="8246961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36"/>
        <p:cNvGrpSpPr/>
        <p:nvPr/>
      </p:nvGrpSpPr>
      <p:grpSpPr>
        <a:xfrm>
          <a:off x="0" y="0"/>
          <a:ext cx="0" cy="0"/>
          <a:chOff x="0" y="0"/>
          <a:chExt cx="0" cy="0"/>
        </a:xfrm>
      </p:grpSpPr>
      <p:pic>
        <p:nvPicPr>
          <p:cNvPr id="237" name="Google Shape;237;p32"/>
          <p:cNvPicPr preferRelativeResize="0"/>
          <p:nvPr/>
        </p:nvPicPr>
        <p:blipFill>
          <a:blip r:embed="rId2">
            <a:alphaModFix/>
          </a:blip>
          <a:stretch>
            <a:fillRect/>
          </a:stretch>
        </p:blipFill>
        <p:spPr>
          <a:xfrm flipH="1">
            <a:off x="0" y="1"/>
            <a:ext cx="12192000" cy="6858009"/>
          </a:xfrm>
          <a:prstGeom prst="rect">
            <a:avLst/>
          </a:prstGeom>
          <a:noFill/>
          <a:ln>
            <a:noFill/>
          </a:ln>
        </p:spPr>
      </p:pic>
      <p:pic>
        <p:nvPicPr>
          <p:cNvPr id="238" name="Google Shape;238;p32"/>
          <p:cNvPicPr preferRelativeResize="0"/>
          <p:nvPr/>
        </p:nvPicPr>
        <p:blipFill rotWithShape="1">
          <a:blip r:embed="rId3">
            <a:alphaModFix/>
          </a:blip>
          <a:srcRect/>
          <a:stretch/>
        </p:blipFill>
        <p:spPr>
          <a:xfrm>
            <a:off x="9622734" y="399230"/>
            <a:ext cx="1000100" cy="1000068"/>
          </a:xfrm>
          <a:prstGeom prst="rect">
            <a:avLst/>
          </a:prstGeom>
          <a:noFill/>
          <a:ln>
            <a:noFill/>
          </a:ln>
        </p:spPr>
      </p:pic>
      <p:grpSp>
        <p:nvGrpSpPr>
          <p:cNvPr id="239" name="Google Shape;239;p32"/>
          <p:cNvGrpSpPr/>
          <p:nvPr/>
        </p:nvGrpSpPr>
        <p:grpSpPr>
          <a:xfrm>
            <a:off x="5" y="4619838"/>
            <a:ext cx="4281912" cy="2101109"/>
            <a:chOff x="-12471" y="-255597"/>
            <a:chExt cx="3211434" cy="1575832"/>
          </a:xfrm>
        </p:grpSpPr>
        <p:pic>
          <p:nvPicPr>
            <p:cNvPr id="240" name="Google Shape;240;p32"/>
            <p:cNvPicPr preferRelativeResize="0"/>
            <p:nvPr/>
          </p:nvPicPr>
          <p:blipFill rotWithShape="1">
            <a:blip r:embed="rId4">
              <a:alphaModFix/>
            </a:blip>
            <a:srcRect l="59399" t="30955" b="38788"/>
            <a:stretch/>
          </p:blipFill>
          <p:spPr>
            <a:xfrm flipH="1">
              <a:off x="-6237" y="-23224"/>
              <a:ext cx="3205200" cy="1343459"/>
            </a:xfrm>
            <a:prstGeom prst="rect">
              <a:avLst/>
            </a:prstGeom>
            <a:noFill/>
            <a:ln>
              <a:noFill/>
            </a:ln>
          </p:spPr>
        </p:pic>
        <p:pic>
          <p:nvPicPr>
            <p:cNvPr id="241" name="Google Shape;241;p32"/>
            <p:cNvPicPr preferRelativeResize="0"/>
            <p:nvPr/>
          </p:nvPicPr>
          <p:blipFill rotWithShape="1">
            <a:blip r:embed="rId5">
              <a:alphaModFix/>
            </a:blip>
            <a:srcRect/>
            <a:stretch/>
          </p:blipFill>
          <p:spPr>
            <a:xfrm rot="-664587">
              <a:off x="90365" y="-152760"/>
              <a:ext cx="1185500" cy="1185500"/>
            </a:xfrm>
            <a:prstGeom prst="rect">
              <a:avLst/>
            </a:prstGeom>
            <a:noFill/>
            <a:ln>
              <a:noFill/>
            </a:ln>
          </p:spPr>
        </p:pic>
      </p:grpSp>
    </p:spTree>
    <p:extLst>
      <p:ext uri="{BB962C8B-B14F-4D97-AF65-F5344CB8AC3E}">
        <p14:creationId xmlns:p14="http://schemas.microsoft.com/office/powerpoint/2010/main" val="83195798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42"/>
        <p:cNvGrpSpPr/>
        <p:nvPr/>
      </p:nvGrpSpPr>
      <p:grpSpPr>
        <a:xfrm>
          <a:off x="0" y="0"/>
          <a:ext cx="0" cy="0"/>
          <a:chOff x="0" y="0"/>
          <a:chExt cx="0" cy="0"/>
        </a:xfrm>
      </p:grpSpPr>
      <p:pic>
        <p:nvPicPr>
          <p:cNvPr id="243" name="Google Shape;243;p33"/>
          <p:cNvPicPr preferRelativeResize="0"/>
          <p:nvPr/>
        </p:nvPicPr>
        <p:blipFill>
          <a:blip r:embed="rId2">
            <a:alphaModFix/>
          </a:blip>
          <a:stretch>
            <a:fillRect/>
          </a:stretch>
        </p:blipFill>
        <p:spPr>
          <a:xfrm>
            <a:off x="0" y="5"/>
            <a:ext cx="12192000" cy="6857991"/>
          </a:xfrm>
          <a:prstGeom prst="rect">
            <a:avLst/>
          </a:prstGeom>
          <a:noFill/>
          <a:ln>
            <a:noFill/>
          </a:ln>
        </p:spPr>
      </p:pic>
      <p:grpSp>
        <p:nvGrpSpPr>
          <p:cNvPr id="244" name="Google Shape;244;p33"/>
          <p:cNvGrpSpPr/>
          <p:nvPr/>
        </p:nvGrpSpPr>
        <p:grpSpPr>
          <a:xfrm>
            <a:off x="-899399" y="-259700"/>
            <a:ext cx="13091403" cy="6765735"/>
            <a:chOff x="-674549" y="-194775"/>
            <a:chExt cx="9818552" cy="5074301"/>
          </a:xfrm>
        </p:grpSpPr>
        <p:pic>
          <p:nvPicPr>
            <p:cNvPr id="245" name="Google Shape;245;p33"/>
            <p:cNvPicPr preferRelativeResize="0"/>
            <p:nvPr/>
          </p:nvPicPr>
          <p:blipFill rotWithShape="1">
            <a:blip r:embed="rId3">
              <a:alphaModFix/>
            </a:blip>
            <a:srcRect l="28412" t="28412" r="28407" b="28407"/>
            <a:stretch/>
          </p:blipFill>
          <p:spPr>
            <a:xfrm>
              <a:off x="451437" y="4337638"/>
              <a:ext cx="541875" cy="541875"/>
            </a:xfrm>
            <a:prstGeom prst="rect">
              <a:avLst/>
            </a:prstGeom>
            <a:noFill/>
            <a:ln>
              <a:noFill/>
            </a:ln>
          </p:spPr>
        </p:pic>
        <p:pic>
          <p:nvPicPr>
            <p:cNvPr id="246" name="Google Shape;246;p33"/>
            <p:cNvPicPr preferRelativeResize="0"/>
            <p:nvPr/>
          </p:nvPicPr>
          <p:blipFill>
            <a:blip r:embed="rId4">
              <a:alphaModFix/>
            </a:blip>
            <a:stretch>
              <a:fillRect/>
            </a:stretch>
          </p:blipFill>
          <p:spPr>
            <a:xfrm rot="-1413543">
              <a:off x="-479139" y="635"/>
              <a:ext cx="1235431" cy="1235431"/>
            </a:xfrm>
            <a:prstGeom prst="rect">
              <a:avLst/>
            </a:prstGeom>
            <a:noFill/>
            <a:ln>
              <a:noFill/>
            </a:ln>
          </p:spPr>
        </p:pic>
        <p:grpSp>
          <p:nvGrpSpPr>
            <p:cNvPr id="247" name="Google Shape;247;p33"/>
            <p:cNvGrpSpPr/>
            <p:nvPr/>
          </p:nvGrpSpPr>
          <p:grpSpPr>
            <a:xfrm>
              <a:off x="8276398" y="3708100"/>
              <a:ext cx="867602" cy="1171426"/>
              <a:chOff x="8276398" y="3708100"/>
              <a:chExt cx="867602" cy="1171426"/>
            </a:xfrm>
          </p:grpSpPr>
          <p:pic>
            <p:nvPicPr>
              <p:cNvPr id="248" name="Google Shape;248;p33"/>
              <p:cNvPicPr preferRelativeResize="0"/>
              <p:nvPr/>
            </p:nvPicPr>
            <p:blipFill rotWithShape="1">
              <a:blip r:embed="rId5">
                <a:alphaModFix/>
              </a:blip>
              <a:srcRect l="38534" t="38532" r="38532" b="38534"/>
              <a:stretch/>
            </p:blipFill>
            <p:spPr>
              <a:xfrm>
                <a:off x="8276398" y="4256606"/>
                <a:ext cx="622875" cy="622920"/>
              </a:xfrm>
              <a:prstGeom prst="rect">
                <a:avLst/>
              </a:prstGeom>
              <a:noFill/>
              <a:ln>
                <a:noFill/>
              </a:ln>
            </p:spPr>
          </p:pic>
          <p:pic>
            <p:nvPicPr>
              <p:cNvPr id="249" name="Google Shape;249;p33"/>
              <p:cNvPicPr preferRelativeResize="0"/>
              <p:nvPr/>
            </p:nvPicPr>
            <p:blipFill rotWithShape="1">
              <a:blip r:embed="rId6">
                <a:alphaModFix/>
              </a:blip>
              <a:srcRect l="29181" t="30586" r="47028" b="29299"/>
              <a:stretch/>
            </p:blipFill>
            <p:spPr>
              <a:xfrm>
                <a:off x="8521125" y="3708100"/>
                <a:ext cx="622875" cy="1050324"/>
              </a:xfrm>
              <a:prstGeom prst="rect">
                <a:avLst/>
              </a:prstGeom>
              <a:noFill/>
              <a:ln>
                <a:noFill/>
              </a:ln>
            </p:spPr>
          </p:pic>
        </p:grpSp>
        <p:pic>
          <p:nvPicPr>
            <p:cNvPr id="250" name="Google Shape;250;p33"/>
            <p:cNvPicPr preferRelativeResize="0"/>
            <p:nvPr/>
          </p:nvPicPr>
          <p:blipFill rotWithShape="1">
            <a:blip r:embed="rId7">
              <a:alphaModFix/>
            </a:blip>
            <a:srcRect t="41584" r="44708" b="39605"/>
            <a:stretch/>
          </p:blipFill>
          <p:spPr>
            <a:xfrm>
              <a:off x="5468607" y="266700"/>
              <a:ext cx="3675396" cy="703303"/>
            </a:xfrm>
            <a:prstGeom prst="rect">
              <a:avLst/>
            </a:prstGeom>
            <a:noFill/>
            <a:ln>
              <a:noFill/>
            </a:ln>
          </p:spPr>
        </p:pic>
      </p:grpSp>
    </p:spTree>
    <p:extLst>
      <p:ext uri="{BB962C8B-B14F-4D97-AF65-F5344CB8AC3E}">
        <p14:creationId xmlns:p14="http://schemas.microsoft.com/office/powerpoint/2010/main" val="302423557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D8DFC-375F-4250-A645-59F9810BDAB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C865BEC-9820-4E6D-9E92-FA6A85620F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A9D459C-F9F1-4837-9FE5-BD8A909DD242}"/>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5" name="Footer Placeholder 4">
            <a:extLst>
              <a:ext uri="{FF2B5EF4-FFF2-40B4-BE49-F238E27FC236}">
                <a16:creationId xmlns:a16="http://schemas.microsoft.com/office/drawing/2014/main" id="{2F556627-CCAD-448D-B648-722EF2DE3DD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835552-FE36-426C-8A1C-02295F36EBE6}"/>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30815036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E331F-8999-401A-A576-8B502F838C4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9729D0C-6F47-445B-B326-0066103108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43A3D23-A065-4CA2-8FE2-B504AACA7FC3}"/>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5" name="Footer Placeholder 4">
            <a:extLst>
              <a:ext uri="{FF2B5EF4-FFF2-40B4-BE49-F238E27FC236}">
                <a16:creationId xmlns:a16="http://schemas.microsoft.com/office/drawing/2014/main" id="{50D489AE-21A2-4107-BF2D-BE9A41D431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2DD70A1-9E92-4A72-8FA3-8F40ACC8E1DE}"/>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139826530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34DE0-0B81-481E-8DF1-BE8B16142ED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0CEAB13-C879-4BE9-9723-768108C576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78FDF43-BCAF-45CC-BBCE-931076CFB35D}"/>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5" name="Footer Placeholder 4">
            <a:extLst>
              <a:ext uri="{FF2B5EF4-FFF2-40B4-BE49-F238E27FC236}">
                <a16:creationId xmlns:a16="http://schemas.microsoft.com/office/drawing/2014/main" id="{02FB5BCB-D5A3-472C-BF2B-18B268E1CF4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057DA22-BE3A-4D16-BCA0-E6442720B2F6}"/>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1846875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C8614C-0559-4155-AAF5-4809AD139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44472269-BFEE-4EFB-819F-448A5FDF5F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4E31465-2FA7-415C-BFF9-BB39154498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93B073-3ED4-427D-9881-C8DDABB2A60D}"/>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6" name="Footer Placeholder 5">
            <a:extLst>
              <a:ext uri="{FF2B5EF4-FFF2-40B4-BE49-F238E27FC236}">
                <a16:creationId xmlns:a16="http://schemas.microsoft.com/office/drawing/2014/main" id="{03637806-C923-495C-A06F-FC3AB6029369}"/>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30FEBFDC-6DDB-4AAC-8273-A9D172E4BC72}"/>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8582891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F9823F-AE6B-4664-AAC6-CFAA2CB7C12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307504-B32C-404F-9EEA-DF48462A38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76BC5A9-F08D-4CF7-932C-154CC50D4C0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5941E06-FCA9-485A-9F64-FAF23ED58034}"/>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6" name="Footer Placeholder 5">
            <a:extLst>
              <a:ext uri="{FF2B5EF4-FFF2-40B4-BE49-F238E27FC236}">
                <a16:creationId xmlns:a16="http://schemas.microsoft.com/office/drawing/2014/main" id="{855C9439-61FC-4EEC-B847-CBA334DBCF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F3D5C5A-E932-4011-98C4-27622B66ADE3}"/>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11789202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1E470-C944-4929-AAD4-394E43B3B81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1DC742-B41C-4B84-8BA5-F98FED46AB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47D231-616C-41C2-B551-32779A5D536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97EC52C-46CD-4641-834D-197A4B4498C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A6C80C-528A-47AD-BF46-F94C049BDB2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FBC76B2-3185-4754-8ADB-138FECFBFE78}"/>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8" name="Footer Placeholder 7">
            <a:extLst>
              <a:ext uri="{FF2B5EF4-FFF2-40B4-BE49-F238E27FC236}">
                <a16:creationId xmlns:a16="http://schemas.microsoft.com/office/drawing/2014/main" id="{AC6EAF31-857E-47FB-8080-4F73E6A966E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3DD92BC-5F50-4144-A032-61CF015C2273}"/>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22909748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4BA597-960B-47F3-9943-9076F7B35A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B8723E7-F950-45AF-A4E4-98A18076A1DF}"/>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4" name="Footer Placeholder 3">
            <a:extLst>
              <a:ext uri="{FF2B5EF4-FFF2-40B4-BE49-F238E27FC236}">
                <a16:creationId xmlns:a16="http://schemas.microsoft.com/office/drawing/2014/main" id="{A8EFCA48-842B-4B2A-8874-E35A28D700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953CC15-7A65-4F21-8D2A-1FB02C09D087}"/>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415260306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7FFEC9-9E5B-4E5D-8E2F-85A7C49CA22B}"/>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3" name="Footer Placeholder 2">
            <a:extLst>
              <a:ext uri="{FF2B5EF4-FFF2-40B4-BE49-F238E27FC236}">
                <a16:creationId xmlns:a16="http://schemas.microsoft.com/office/drawing/2014/main" id="{F8DC2928-824A-45DA-94BB-CC9C0BBED8A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428EF7F-8865-4F49-900A-7312096764C0}"/>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18796062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ADC06-40AD-4BD7-8AFA-3E7F588D3B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F110AB7-D76C-4D88-A934-C7CA2A162B9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2263928-6C24-44B8-AFE9-53341277B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DD6E57-007F-4BB6-B519-4A7A040BB08A}"/>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6" name="Footer Placeholder 5">
            <a:extLst>
              <a:ext uri="{FF2B5EF4-FFF2-40B4-BE49-F238E27FC236}">
                <a16:creationId xmlns:a16="http://schemas.microsoft.com/office/drawing/2014/main" id="{2B2AEEB2-10DD-48FC-8568-ECCFE716D3E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3D9F53F-5665-4872-8510-11AAF87F6F7B}"/>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382764390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4D52-3D83-4C8E-9F08-066FBF48A4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6C809B1-134F-4225-9829-D051D8FBD59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9BC7CFD-5B22-408C-8DC6-95B6899B1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D82B09-7C28-4051-9D2E-9A4711F7CBAC}"/>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6" name="Footer Placeholder 5">
            <a:extLst>
              <a:ext uri="{FF2B5EF4-FFF2-40B4-BE49-F238E27FC236}">
                <a16:creationId xmlns:a16="http://schemas.microsoft.com/office/drawing/2014/main" id="{BBC51A2D-06D9-401D-9CDA-AD793E5BA81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37E2FE7-1269-458E-920B-A12BB06F3702}"/>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4489209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56FF8-2C1A-4A5B-8D9A-4FCAD47A2F0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F407221-E3DC-43AB-A679-C001937158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DC30D11-2E81-4629-8996-367B715FA595}"/>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5" name="Footer Placeholder 4">
            <a:extLst>
              <a:ext uri="{FF2B5EF4-FFF2-40B4-BE49-F238E27FC236}">
                <a16:creationId xmlns:a16="http://schemas.microsoft.com/office/drawing/2014/main" id="{732F5988-71D3-4D55-9D0A-F96956021E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3D664D-7B83-4476-A6F1-1132CDF1361B}"/>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90471978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F44F36F-EFD2-472B-8ACA-68F8ED5868A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CC99A9D-0E5B-4CF2-8C6E-E0563C4EDAA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09796C-295B-4530-9CAC-205689263874}"/>
              </a:ext>
            </a:extLst>
          </p:cNvPr>
          <p:cNvSpPr>
            <a:spLocks noGrp="1"/>
          </p:cNvSpPr>
          <p:nvPr>
            <p:ph type="dt" sz="half" idx="10"/>
          </p:nvPr>
        </p:nvSpPr>
        <p:spPr/>
        <p:txBody>
          <a:bodyPr/>
          <a:lstStyle/>
          <a:p>
            <a:fld id="{195D8903-9234-4F68-8458-85DB381D8B35}" type="datetimeFigureOut">
              <a:rPr lang="en-GB" smtClean="0"/>
              <a:t>06/02/2024</a:t>
            </a:fld>
            <a:endParaRPr lang="en-GB"/>
          </a:p>
        </p:txBody>
      </p:sp>
      <p:sp>
        <p:nvSpPr>
          <p:cNvPr id="5" name="Footer Placeholder 4">
            <a:extLst>
              <a:ext uri="{FF2B5EF4-FFF2-40B4-BE49-F238E27FC236}">
                <a16:creationId xmlns:a16="http://schemas.microsoft.com/office/drawing/2014/main" id="{E7E9E1FB-3BF8-4AE3-8748-188CC46F58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8AA5139-D36A-4B84-ADF0-50541004D176}"/>
              </a:ext>
            </a:extLst>
          </p:cNvPr>
          <p:cNvSpPr>
            <a:spLocks noGrp="1"/>
          </p:cNvSpPr>
          <p:nvPr>
            <p:ph type="sldNum" sz="quarter" idx="12"/>
          </p:nvPr>
        </p:nvSpPr>
        <p:spPr/>
        <p:txBody>
          <a:bodyPr/>
          <a:lstStyle/>
          <a:p>
            <a:fld id="{4468C802-868E-4A61-A973-D8EA61EB5914}" type="slidenum">
              <a:rPr lang="en-GB" smtClean="0"/>
              <a:t>‹#›</a:t>
            </a:fld>
            <a:endParaRPr lang="en-GB"/>
          </a:p>
        </p:txBody>
      </p:sp>
    </p:spTree>
    <p:extLst>
      <p:ext uri="{BB962C8B-B14F-4D97-AF65-F5344CB8AC3E}">
        <p14:creationId xmlns:p14="http://schemas.microsoft.com/office/powerpoint/2010/main" val="2737089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E44646-4220-4F12-8854-C5CBDA70F0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8F681278-A202-4285-86FA-C644845AB3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D87B3154-E748-4E6D-BF5F-4AC4C76642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176E2-95EF-465D-9876-FA143FB4D73C}"/>
              </a:ext>
            </a:extLst>
          </p:cNvPr>
          <p:cNvSpPr>
            <a:spLocks noGrp="1"/>
          </p:cNvSpPr>
          <p:nvPr>
            <p:ph type="dt" sz="half" idx="10"/>
          </p:nvPr>
        </p:nvSpPr>
        <p:spPr/>
        <p:txBody>
          <a:bodyPr/>
          <a:lstStyle/>
          <a:p>
            <a:fld id="{E1D43C7A-31AF-4C2C-92F1-B40A54D59319}" type="datetimeFigureOut">
              <a:rPr lang="en-IN" smtClean="0"/>
              <a:t>06-02-2024</a:t>
            </a:fld>
            <a:endParaRPr lang="en-IN"/>
          </a:p>
        </p:txBody>
      </p:sp>
      <p:sp>
        <p:nvSpPr>
          <p:cNvPr id="6" name="Footer Placeholder 5">
            <a:extLst>
              <a:ext uri="{FF2B5EF4-FFF2-40B4-BE49-F238E27FC236}">
                <a16:creationId xmlns:a16="http://schemas.microsoft.com/office/drawing/2014/main" id="{2A7EA51E-F86D-486F-8F97-9846AD29E94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2F35981-6AA4-413F-9470-1E5C54C5171B}"/>
              </a:ext>
            </a:extLst>
          </p:cNvPr>
          <p:cNvSpPr>
            <a:spLocks noGrp="1"/>
          </p:cNvSpPr>
          <p:nvPr>
            <p:ph type="sldNum" sz="quarter" idx="12"/>
          </p:nvPr>
        </p:nvSpPr>
        <p:spPr/>
        <p:txBody>
          <a:bodyPr/>
          <a:lstStyle/>
          <a:p>
            <a:fld id="{5415A6BB-81D7-44F4-A4BE-49D03340AB4F}" type="slidenum">
              <a:rPr lang="en-IN" smtClean="0"/>
              <a:t>‹#›</a:t>
            </a:fld>
            <a:endParaRPr lang="en-IN"/>
          </a:p>
        </p:txBody>
      </p:sp>
    </p:spTree>
    <p:extLst>
      <p:ext uri="{BB962C8B-B14F-4D97-AF65-F5344CB8AC3E}">
        <p14:creationId xmlns:p14="http://schemas.microsoft.com/office/powerpoint/2010/main" val="33234635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 Type="http://schemas.openxmlformats.org/officeDocument/2006/relationships/slideLayout" Target="../slideLayouts/slideLayout15.xml"/><Relationship Id="rId21" Type="http://schemas.openxmlformats.org/officeDocument/2006/relationships/slideLayout" Target="../slideLayouts/slideLayout33.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theme" Target="../theme/theme2.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26" Type="http://schemas.openxmlformats.org/officeDocument/2006/relationships/slideLayout" Target="../slideLayouts/slideLayout70.xml"/><Relationship Id="rId3" Type="http://schemas.openxmlformats.org/officeDocument/2006/relationships/slideLayout" Target="../slideLayouts/slideLayout47.xml"/><Relationship Id="rId21" Type="http://schemas.openxmlformats.org/officeDocument/2006/relationships/slideLayout" Target="../slideLayouts/slideLayout65.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5" Type="http://schemas.openxmlformats.org/officeDocument/2006/relationships/slideLayout" Target="../slideLayouts/slideLayout69.xml"/><Relationship Id="rId33" Type="http://schemas.openxmlformats.org/officeDocument/2006/relationships/theme" Target="../theme/theme3.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slideLayout" Target="../slideLayouts/slideLayout64.xml"/><Relationship Id="rId29" Type="http://schemas.openxmlformats.org/officeDocument/2006/relationships/slideLayout" Target="../slideLayouts/slideLayout73.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24" Type="http://schemas.openxmlformats.org/officeDocument/2006/relationships/slideLayout" Target="../slideLayouts/slideLayout68.xml"/><Relationship Id="rId32" Type="http://schemas.openxmlformats.org/officeDocument/2006/relationships/slideLayout" Target="../slideLayouts/slideLayout76.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23" Type="http://schemas.openxmlformats.org/officeDocument/2006/relationships/slideLayout" Target="../slideLayouts/slideLayout67.xml"/><Relationship Id="rId28" Type="http://schemas.openxmlformats.org/officeDocument/2006/relationships/slideLayout" Target="../slideLayouts/slideLayout72.xml"/><Relationship Id="rId10" Type="http://schemas.openxmlformats.org/officeDocument/2006/relationships/slideLayout" Target="../slideLayouts/slideLayout54.xml"/><Relationship Id="rId19" Type="http://schemas.openxmlformats.org/officeDocument/2006/relationships/slideLayout" Target="../slideLayouts/slideLayout63.xml"/><Relationship Id="rId31" Type="http://schemas.openxmlformats.org/officeDocument/2006/relationships/slideLayout" Target="../slideLayouts/slideLayout7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 Id="rId22" Type="http://schemas.openxmlformats.org/officeDocument/2006/relationships/slideLayout" Target="../slideLayouts/slideLayout66.xml"/><Relationship Id="rId27" Type="http://schemas.openxmlformats.org/officeDocument/2006/relationships/slideLayout" Target="../slideLayouts/slideLayout71.xml"/><Relationship Id="rId30" Type="http://schemas.openxmlformats.org/officeDocument/2006/relationships/slideLayout" Target="../slideLayouts/slideLayout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theme" Target="../theme/theme4.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8545A57-3E41-4C3F-9EFA-64AE6572BE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9E4B853-FE8A-4D99-81BD-1D4A46A5E8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FF732B3-15B8-4C29-A09C-0E1BF7FDDF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D43C7A-31AF-4C2C-92F1-B40A54D59319}" type="datetimeFigureOut">
              <a:rPr lang="en-IN" smtClean="0"/>
              <a:t>06-02-2024</a:t>
            </a:fld>
            <a:endParaRPr lang="en-IN"/>
          </a:p>
        </p:txBody>
      </p:sp>
      <p:sp>
        <p:nvSpPr>
          <p:cNvPr id="5" name="Footer Placeholder 4">
            <a:extLst>
              <a:ext uri="{FF2B5EF4-FFF2-40B4-BE49-F238E27FC236}">
                <a16:creationId xmlns:a16="http://schemas.microsoft.com/office/drawing/2014/main" id="{959FBA83-59FD-402C-B4B9-2F4EB14208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4723DAE7-6989-42FB-BCB0-524F7ECF9C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5A6BB-81D7-44F4-A4BE-49D03340AB4F}" type="slidenum">
              <a:rPr lang="en-IN" smtClean="0"/>
              <a:t>‹#›</a:t>
            </a:fld>
            <a:endParaRPr lang="en-IN"/>
          </a:p>
        </p:txBody>
      </p:sp>
    </p:spTree>
    <p:extLst>
      <p:ext uri="{BB962C8B-B14F-4D97-AF65-F5344CB8AC3E}">
        <p14:creationId xmlns:p14="http://schemas.microsoft.com/office/powerpoint/2010/main" val="26545593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3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lnSpc>
                <a:spcPct val="100000"/>
              </a:lnSpc>
              <a:spcBef>
                <a:spcPts val="0"/>
              </a:spcBef>
              <a:spcAft>
                <a:spcPts val="0"/>
              </a:spcAft>
              <a:buClr>
                <a:schemeClr val="dk1"/>
              </a:buClr>
              <a:buSzPts val="2800"/>
              <a:buFont typeface="Montserrat"/>
              <a:buNone/>
              <a:defRPr sz="2800" b="1">
                <a:solidFill>
                  <a:schemeClr val="dk1"/>
                </a:solidFill>
                <a:latin typeface="Montserrat"/>
                <a:ea typeface="Montserrat"/>
                <a:cs typeface="Montserrat"/>
                <a:sym typeface="Montserrat"/>
              </a:defRPr>
            </a:lvl1pPr>
            <a:lvl2pPr lvl="1">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2pPr>
            <a:lvl3pPr lvl="2">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3pPr>
            <a:lvl4pPr lvl="3">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4pPr>
            <a:lvl5pPr lvl="4">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5pPr>
            <a:lvl6pPr lvl="5">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6pPr>
            <a:lvl7pPr lvl="6">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7pPr>
            <a:lvl8pPr lvl="7">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8pPr>
            <a:lvl9pPr lvl="8">
              <a:lnSpc>
                <a:spcPct val="100000"/>
              </a:lnSpc>
              <a:spcBef>
                <a:spcPts val="0"/>
              </a:spcBef>
              <a:spcAft>
                <a:spcPts val="0"/>
              </a:spcAft>
              <a:buClr>
                <a:schemeClr val="dk1"/>
              </a:buClr>
              <a:buSzPts val="3000"/>
              <a:buFont typeface="Montserrat"/>
              <a:buNone/>
              <a:defRPr sz="3000" b="1">
                <a:solidFill>
                  <a:schemeClr val="dk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2851849064"/>
      </p:ext>
    </p:extLst>
  </p:cSld>
  <p:clrMap bg1="lt1" tx1="dk1" bg2="dk2" tx2="lt2" accent1="accent1" accent2="accent2" accent3="accent3" accent4="accent4" accent5="accent5" accent6="accent6" hlink="hlink" folHlink="folHlink"/>
  <p:sldLayoutIdLst>
    <p:sldLayoutId id="2147483661"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 id="2147483683" r:id="rId18"/>
    <p:sldLayoutId id="2147483684" r:id="rId19"/>
    <p:sldLayoutId id="2147483685" r:id="rId20"/>
    <p:sldLayoutId id="2147483686" r:id="rId21"/>
    <p:sldLayoutId id="2147483687" r:id="rId22"/>
    <p:sldLayoutId id="2147483688" r:id="rId23"/>
    <p:sldLayoutId id="2147483689" r:id="rId24"/>
    <p:sldLayoutId id="2147483690" r:id="rId25"/>
    <p:sldLayoutId id="2147483691" r:id="rId26"/>
    <p:sldLayoutId id="2147483692" r:id="rId27"/>
    <p:sldLayoutId id="2147483693" r:id="rId28"/>
    <p:sldLayoutId id="2147483694" r:id="rId29"/>
    <p:sldLayoutId id="2147483695" r:id="rId30"/>
    <p:sldLayoutId id="2147483696" r:id="rId31"/>
    <p:sldLayoutId id="2147483697"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6608"/>
            <a:ext cx="10272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000"/>
              <a:buFont typeface="Oswald SemiBold"/>
              <a:buNone/>
              <a:defRPr sz="3000">
                <a:solidFill>
                  <a:schemeClr val="dk2"/>
                </a:solidFill>
                <a:latin typeface="Oswald SemiBold"/>
                <a:ea typeface="Oswald SemiBold"/>
                <a:cs typeface="Oswald SemiBold"/>
                <a:sym typeface="Oswald SemiBold"/>
              </a:defRPr>
            </a:lvl1pPr>
            <a:lvl2pPr lvl="1" algn="ctr" rtl="0">
              <a:spcBef>
                <a:spcPts val="0"/>
              </a:spcBef>
              <a:spcAft>
                <a:spcPts val="0"/>
              </a:spcAft>
              <a:buClr>
                <a:schemeClr val="dk2"/>
              </a:buClr>
              <a:buSzPts val="3000"/>
              <a:buNone/>
              <a:defRPr sz="3000">
                <a:solidFill>
                  <a:schemeClr val="dk2"/>
                </a:solidFill>
              </a:defRPr>
            </a:lvl2pPr>
            <a:lvl3pPr lvl="2" algn="ctr" rtl="0">
              <a:spcBef>
                <a:spcPts val="0"/>
              </a:spcBef>
              <a:spcAft>
                <a:spcPts val="0"/>
              </a:spcAft>
              <a:buClr>
                <a:schemeClr val="dk2"/>
              </a:buClr>
              <a:buSzPts val="3000"/>
              <a:buNone/>
              <a:defRPr sz="3000">
                <a:solidFill>
                  <a:schemeClr val="dk2"/>
                </a:solidFill>
              </a:defRPr>
            </a:lvl3pPr>
            <a:lvl4pPr lvl="3" algn="ctr" rtl="0">
              <a:spcBef>
                <a:spcPts val="0"/>
              </a:spcBef>
              <a:spcAft>
                <a:spcPts val="0"/>
              </a:spcAft>
              <a:buClr>
                <a:schemeClr val="dk2"/>
              </a:buClr>
              <a:buSzPts val="3000"/>
              <a:buNone/>
              <a:defRPr sz="3000">
                <a:solidFill>
                  <a:schemeClr val="dk2"/>
                </a:solidFill>
              </a:defRPr>
            </a:lvl4pPr>
            <a:lvl5pPr lvl="4" algn="ctr" rtl="0">
              <a:spcBef>
                <a:spcPts val="0"/>
              </a:spcBef>
              <a:spcAft>
                <a:spcPts val="0"/>
              </a:spcAft>
              <a:buClr>
                <a:schemeClr val="dk2"/>
              </a:buClr>
              <a:buSzPts val="3000"/>
              <a:buNone/>
              <a:defRPr sz="3000">
                <a:solidFill>
                  <a:schemeClr val="dk2"/>
                </a:solidFill>
              </a:defRPr>
            </a:lvl5pPr>
            <a:lvl6pPr lvl="5" algn="ctr" rtl="0">
              <a:spcBef>
                <a:spcPts val="0"/>
              </a:spcBef>
              <a:spcAft>
                <a:spcPts val="0"/>
              </a:spcAft>
              <a:buClr>
                <a:schemeClr val="dk2"/>
              </a:buClr>
              <a:buSzPts val="3000"/>
              <a:buNone/>
              <a:defRPr sz="3000">
                <a:solidFill>
                  <a:schemeClr val="dk2"/>
                </a:solidFill>
              </a:defRPr>
            </a:lvl6pPr>
            <a:lvl7pPr lvl="6" algn="ctr" rtl="0">
              <a:spcBef>
                <a:spcPts val="0"/>
              </a:spcBef>
              <a:spcAft>
                <a:spcPts val="0"/>
              </a:spcAft>
              <a:buClr>
                <a:schemeClr val="dk2"/>
              </a:buClr>
              <a:buSzPts val="3000"/>
              <a:buNone/>
              <a:defRPr sz="3000">
                <a:solidFill>
                  <a:schemeClr val="dk2"/>
                </a:solidFill>
              </a:defRPr>
            </a:lvl7pPr>
            <a:lvl8pPr lvl="7" algn="ctr" rtl="0">
              <a:spcBef>
                <a:spcPts val="0"/>
              </a:spcBef>
              <a:spcAft>
                <a:spcPts val="0"/>
              </a:spcAft>
              <a:buClr>
                <a:schemeClr val="dk2"/>
              </a:buClr>
              <a:buSzPts val="3000"/>
              <a:buNone/>
              <a:defRPr sz="3000">
                <a:solidFill>
                  <a:schemeClr val="dk2"/>
                </a:solidFill>
              </a:defRPr>
            </a:lvl8pPr>
            <a:lvl9pPr lvl="8" algn="ctr" rtl="0">
              <a:spcBef>
                <a:spcPts val="0"/>
              </a:spcBef>
              <a:spcAft>
                <a:spcPts val="0"/>
              </a:spcAft>
              <a:buClr>
                <a:schemeClr val="dk2"/>
              </a:buClr>
              <a:buSzPts val="3000"/>
              <a:buNone/>
              <a:defRPr sz="3000">
                <a:solidFill>
                  <a:schemeClr val="dk2"/>
                </a:solidFill>
              </a:defRPr>
            </a:lvl9pPr>
          </a:lstStyle>
          <a:p>
            <a:endParaRPr/>
          </a:p>
        </p:txBody>
      </p:sp>
      <p:sp>
        <p:nvSpPr>
          <p:cNvPr id="7" name="Google Shape;7;p1"/>
          <p:cNvSpPr txBox="1">
            <a:spLocks noGrp="1"/>
          </p:cNvSpPr>
          <p:nvPr>
            <p:ph type="body" idx="1"/>
          </p:nvPr>
        </p:nvSpPr>
        <p:spPr>
          <a:xfrm>
            <a:off x="960000" y="1734467"/>
            <a:ext cx="10272000" cy="44048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lt1"/>
              </a:buClr>
              <a:buSzPts val="1800"/>
              <a:buFont typeface="Nunito"/>
              <a:buChar char="●"/>
              <a:defRPr sz="1800">
                <a:solidFill>
                  <a:schemeClr val="lt1"/>
                </a:solidFill>
                <a:latin typeface="Nunito"/>
                <a:ea typeface="Nunito"/>
                <a:cs typeface="Nunito"/>
                <a:sym typeface="Nunito"/>
              </a:defRPr>
            </a:lvl1pPr>
            <a:lvl2pPr marL="914400" lvl="1"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2pPr>
            <a:lvl3pPr marL="1371600" lvl="2"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3pPr>
            <a:lvl4pPr marL="1828800" lvl="3"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4pPr>
            <a:lvl5pPr marL="2286000" lvl="4"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5pPr>
            <a:lvl6pPr marL="2743200" lvl="5"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6pPr>
            <a:lvl7pPr marL="3200400" lvl="6"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7pPr>
            <a:lvl8pPr marL="3657600" lvl="7" indent="-317500">
              <a:lnSpc>
                <a:spcPct val="100000"/>
              </a:lnSpc>
              <a:spcBef>
                <a:spcPts val="1600"/>
              </a:spcBef>
              <a:spcAft>
                <a:spcPts val="0"/>
              </a:spcAft>
              <a:buClr>
                <a:schemeClr val="lt1"/>
              </a:buClr>
              <a:buSzPts val="1400"/>
              <a:buFont typeface="Nunito"/>
              <a:buChar char="○"/>
              <a:defRPr>
                <a:solidFill>
                  <a:schemeClr val="lt1"/>
                </a:solidFill>
                <a:latin typeface="Nunito"/>
                <a:ea typeface="Nunito"/>
                <a:cs typeface="Nunito"/>
                <a:sym typeface="Nunito"/>
              </a:defRPr>
            </a:lvl8pPr>
            <a:lvl9pPr marL="4114800" lvl="8" indent="-317500">
              <a:lnSpc>
                <a:spcPct val="100000"/>
              </a:lnSpc>
              <a:spcBef>
                <a:spcPts val="1600"/>
              </a:spcBef>
              <a:spcAft>
                <a:spcPts val="1600"/>
              </a:spcAft>
              <a:buClr>
                <a:schemeClr val="lt1"/>
              </a:buClr>
              <a:buSzPts val="1400"/>
              <a:buFont typeface="Nunito"/>
              <a:buChar char="■"/>
              <a:defRPr>
                <a:solidFill>
                  <a:schemeClr val="lt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225611888"/>
      </p:ext>
    </p:extLst>
  </p:cSld>
  <p:clrMap bg1="lt1" tx1="dk1" bg2="dk2"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 id="2147483719" r:id="rId21"/>
    <p:sldLayoutId id="2147483720" r:id="rId22"/>
    <p:sldLayoutId id="2147483721" r:id="rId23"/>
    <p:sldLayoutId id="2147483722" r:id="rId24"/>
    <p:sldLayoutId id="2147483723" r:id="rId25"/>
    <p:sldLayoutId id="2147483724" r:id="rId26"/>
    <p:sldLayoutId id="2147483725" r:id="rId27"/>
    <p:sldLayoutId id="2147483726" r:id="rId28"/>
    <p:sldLayoutId id="2147483727" r:id="rId29"/>
    <p:sldLayoutId id="2147483728" r:id="rId30"/>
    <p:sldLayoutId id="2147483729" r:id="rId31"/>
    <p:sldLayoutId id="2147483730" r:id="rId3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0A1015-500B-4529-A7E8-25160AE310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F022821-48DB-4EF6-835C-00D533DA667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FE7773-AD82-4E3F-94B3-3A747BD0D7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5D8903-9234-4F68-8458-85DB381D8B35}" type="datetimeFigureOut">
              <a:rPr lang="en-GB" smtClean="0"/>
              <a:t>06/02/2024</a:t>
            </a:fld>
            <a:endParaRPr lang="en-GB"/>
          </a:p>
        </p:txBody>
      </p:sp>
      <p:sp>
        <p:nvSpPr>
          <p:cNvPr id="5" name="Footer Placeholder 4">
            <a:extLst>
              <a:ext uri="{FF2B5EF4-FFF2-40B4-BE49-F238E27FC236}">
                <a16:creationId xmlns:a16="http://schemas.microsoft.com/office/drawing/2014/main" id="{2135EEA2-72DD-4C2D-9C7D-EC01C216C3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212882A4-A83B-4794-BE93-97E2A9B601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68C802-868E-4A61-A973-D8EA61EB5914}" type="slidenum">
              <a:rPr lang="en-GB" smtClean="0"/>
              <a:t>‹#›</a:t>
            </a:fld>
            <a:endParaRPr lang="en-GB"/>
          </a:p>
        </p:txBody>
      </p:sp>
    </p:spTree>
    <p:extLst>
      <p:ext uri="{BB962C8B-B14F-4D97-AF65-F5344CB8AC3E}">
        <p14:creationId xmlns:p14="http://schemas.microsoft.com/office/powerpoint/2010/main" val="422019196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hyperlink" Target="https://www.topmarks.co.uk/maths-games/3-5-years/counting" TargetMode="External"/><Relationship Id="rId3" Type="http://schemas.openxmlformats.org/officeDocument/2006/relationships/slideLayout" Target="../slideLayouts/slideLayout1.xml"/><Relationship Id="rId7" Type="http://schemas.openxmlformats.org/officeDocument/2006/relationships/hyperlink" Target="https://www.phonicsplay.co.uk/" TargetMode="Externa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hyperlink" Target="https://www.oxfordowl.co.uk/for-home/find-a-book/library-page/?view=image&amp;query=&amp;type=book&amp;age_group=Age+4-5&amp;level=&amp;level_select=&amp;book_type=&amp;series=" TargetMode="External"/><Relationship Id="rId5" Type="http://schemas.openxmlformats.org/officeDocument/2006/relationships/hyperlink" Target="https://www.oxfordowl.co.uk/user/sign_up.html" TargetMode="Externa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1C31F09A-00C7-438C-8C1E-EC24B8133E08}"/>
              </a:ext>
            </a:extLst>
          </p:cNvPr>
          <p:cNvSpPr txBox="1"/>
          <p:nvPr/>
        </p:nvSpPr>
        <p:spPr>
          <a:xfrm>
            <a:off x="1798983" y="2260289"/>
            <a:ext cx="8594034" cy="1754326"/>
          </a:xfrm>
          <a:prstGeom prst="rect">
            <a:avLst/>
          </a:prstGeom>
          <a:solidFill>
            <a:srgbClr val="7030A0">
              <a:alpha val="46000"/>
            </a:srgbClr>
          </a:solidFill>
          <a:ln w="76200">
            <a:solidFill>
              <a:schemeClr val="bg1">
                <a:alpha val="60000"/>
              </a:schemeClr>
            </a:solidFill>
            <a:prstDash val="sysDot"/>
            <a:extLst>
              <a:ext uri="{C807C97D-BFC1-408E-A445-0C87EB9F89A2}">
                <ask:lineSketchStyleProps xmlns:ask="http://schemas.microsoft.com/office/drawing/2018/sketchyshapes" xmlns="" sd="873476201">
                  <a:custGeom>
                    <a:avLst/>
                    <a:gdLst>
                      <a:gd name="connsiteX0" fmla="*/ 0 w 8594034"/>
                      <a:gd name="connsiteY0" fmla="*/ 0 h 1754326"/>
                      <a:gd name="connsiteX1" fmla="*/ 401055 w 8594034"/>
                      <a:gd name="connsiteY1" fmla="*/ 0 h 1754326"/>
                      <a:gd name="connsiteX2" fmla="*/ 973991 w 8594034"/>
                      <a:gd name="connsiteY2" fmla="*/ 0 h 1754326"/>
                      <a:gd name="connsiteX3" fmla="*/ 1460986 w 8594034"/>
                      <a:gd name="connsiteY3" fmla="*/ 0 h 1754326"/>
                      <a:gd name="connsiteX4" fmla="*/ 2119862 w 8594034"/>
                      <a:gd name="connsiteY4" fmla="*/ 0 h 1754326"/>
                      <a:gd name="connsiteX5" fmla="*/ 2606857 w 8594034"/>
                      <a:gd name="connsiteY5" fmla="*/ 0 h 1754326"/>
                      <a:gd name="connsiteX6" fmla="*/ 2921972 w 8594034"/>
                      <a:gd name="connsiteY6" fmla="*/ 0 h 1754326"/>
                      <a:gd name="connsiteX7" fmla="*/ 3494907 w 8594034"/>
                      <a:gd name="connsiteY7" fmla="*/ 0 h 1754326"/>
                      <a:gd name="connsiteX8" fmla="*/ 4067843 w 8594034"/>
                      <a:gd name="connsiteY8" fmla="*/ 0 h 1754326"/>
                      <a:gd name="connsiteX9" fmla="*/ 4726719 w 8594034"/>
                      <a:gd name="connsiteY9" fmla="*/ 0 h 1754326"/>
                      <a:gd name="connsiteX10" fmla="*/ 5041833 w 8594034"/>
                      <a:gd name="connsiteY10" fmla="*/ 0 h 1754326"/>
                      <a:gd name="connsiteX11" fmla="*/ 5614769 w 8594034"/>
                      <a:gd name="connsiteY11" fmla="*/ 0 h 1754326"/>
                      <a:gd name="connsiteX12" fmla="*/ 6101764 w 8594034"/>
                      <a:gd name="connsiteY12" fmla="*/ 0 h 1754326"/>
                      <a:gd name="connsiteX13" fmla="*/ 6846580 w 8594034"/>
                      <a:gd name="connsiteY13" fmla="*/ 0 h 1754326"/>
                      <a:gd name="connsiteX14" fmla="*/ 7505456 w 8594034"/>
                      <a:gd name="connsiteY14" fmla="*/ 0 h 1754326"/>
                      <a:gd name="connsiteX15" fmla="*/ 8594034 w 8594034"/>
                      <a:gd name="connsiteY15" fmla="*/ 0 h 1754326"/>
                      <a:gd name="connsiteX16" fmla="*/ 8594034 w 8594034"/>
                      <a:gd name="connsiteY16" fmla="*/ 602319 h 1754326"/>
                      <a:gd name="connsiteX17" fmla="*/ 8594034 w 8594034"/>
                      <a:gd name="connsiteY17" fmla="*/ 1169551 h 1754326"/>
                      <a:gd name="connsiteX18" fmla="*/ 8594034 w 8594034"/>
                      <a:gd name="connsiteY18" fmla="*/ 1754326 h 1754326"/>
                      <a:gd name="connsiteX19" fmla="*/ 8021098 w 8594034"/>
                      <a:gd name="connsiteY19" fmla="*/ 1754326 h 1754326"/>
                      <a:gd name="connsiteX20" fmla="*/ 7362222 w 8594034"/>
                      <a:gd name="connsiteY20" fmla="*/ 1754326 h 1754326"/>
                      <a:gd name="connsiteX21" fmla="*/ 6789287 w 8594034"/>
                      <a:gd name="connsiteY21" fmla="*/ 1754326 h 1754326"/>
                      <a:gd name="connsiteX22" fmla="*/ 6216351 w 8594034"/>
                      <a:gd name="connsiteY22" fmla="*/ 1754326 h 1754326"/>
                      <a:gd name="connsiteX23" fmla="*/ 5471535 w 8594034"/>
                      <a:gd name="connsiteY23" fmla="*/ 1754326 h 1754326"/>
                      <a:gd name="connsiteX24" fmla="*/ 4812659 w 8594034"/>
                      <a:gd name="connsiteY24" fmla="*/ 1754326 h 1754326"/>
                      <a:gd name="connsiteX25" fmla="*/ 4325664 w 8594034"/>
                      <a:gd name="connsiteY25" fmla="*/ 1754326 h 1754326"/>
                      <a:gd name="connsiteX26" fmla="*/ 3666788 w 8594034"/>
                      <a:gd name="connsiteY26" fmla="*/ 1754326 h 1754326"/>
                      <a:gd name="connsiteX27" fmla="*/ 3179793 w 8594034"/>
                      <a:gd name="connsiteY27" fmla="*/ 1754326 h 1754326"/>
                      <a:gd name="connsiteX28" fmla="*/ 2434976 w 8594034"/>
                      <a:gd name="connsiteY28" fmla="*/ 1754326 h 1754326"/>
                      <a:gd name="connsiteX29" fmla="*/ 2119862 w 8594034"/>
                      <a:gd name="connsiteY29" fmla="*/ 1754326 h 1754326"/>
                      <a:gd name="connsiteX30" fmla="*/ 1632866 w 8594034"/>
                      <a:gd name="connsiteY30" fmla="*/ 1754326 h 1754326"/>
                      <a:gd name="connsiteX31" fmla="*/ 888050 w 8594034"/>
                      <a:gd name="connsiteY31" fmla="*/ 1754326 h 1754326"/>
                      <a:gd name="connsiteX32" fmla="*/ 0 w 8594034"/>
                      <a:gd name="connsiteY32" fmla="*/ 1754326 h 1754326"/>
                      <a:gd name="connsiteX33" fmla="*/ 0 w 8594034"/>
                      <a:gd name="connsiteY33" fmla="*/ 1222180 h 1754326"/>
                      <a:gd name="connsiteX34" fmla="*/ 0 w 8594034"/>
                      <a:gd name="connsiteY34" fmla="*/ 619862 h 1754326"/>
                      <a:gd name="connsiteX35" fmla="*/ 0 w 8594034"/>
                      <a:gd name="connsiteY35"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594034" h="1754326" fill="none" extrusionOk="0">
                        <a:moveTo>
                          <a:pt x="0" y="0"/>
                        </a:moveTo>
                        <a:cubicBezTo>
                          <a:pt x="82361" y="-29634"/>
                          <a:pt x="280054" y="15674"/>
                          <a:pt x="401055" y="0"/>
                        </a:cubicBezTo>
                        <a:cubicBezTo>
                          <a:pt x="522056" y="-15674"/>
                          <a:pt x="704223" y="62556"/>
                          <a:pt x="973991" y="0"/>
                        </a:cubicBezTo>
                        <a:cubicBezTo>
                          <a:pt x="1243759" y="-62556"/>
                          <a:pt x="1332865" y="4626"/>
                          <a:pt x="1460986" y="0"/>
                        </a:cubicBezTo>
                        <a:cubicBezTo>
                          <a:pt x="1589107" y="-4626"/>
                          <a:pt x="1934963" y="2802"/>
                          <a:pt x="2119862" y="0"/>
                        </a:cubicBezTo>
                        <a:cubicBezTo>
                          <a:pt x="2304761" y="-2802"/>
                          <a:pt x="2468388" y="34544"/>
                          <a:pt x="2606857" y="0"/>
                        </a:cubicBezTo>
                        <a:cubicBezTo>
                          <a:pt x="2745326" y="-34544"/>
                          <a:pt x="2765380" y="13704"/>
                          <a:pt x="2921972" y="0"/>
                        </a:cubicBezTo>
                        <a:cubicBezTo>
                          <a:pt x="3078564" y="-13704"/>
                          <a:pt x="3287806" y="18180"/>
                          <a:pt x="3494907" y="0"/>
                        </a:cubicBezTo>
                        <a:cubicBezTo>
                          <a:pt x="3702008" y="-18180"/>
                          <a:pt x="3791254" y="46087"/>
                          <a:pt x="4067843" y="0"/>
                        </a:cubicBezTo>
                        <a:cubicBezTo>
                          <a:pt x="4344432" y="-46087"/>
                          <a:pt x="4429712" y="69662"/>
                          <a:pt x="4726719" y="0"/>
                        </a:cubicBezTo>
                        <a:cubicBezTo>
                          <a:pt x="5023726" y="-69662"/>
                          <a:pt x="4916389" y="24623"/>
                          <a:pt x="5041833" y="0"/>
                        </a:cubicBezTo>
                        <a:cubicBezTo>
                          <a:pt x="5167277" y="-24623"/>
                          <a:pt x="5423500" y="47009"/>
                          <a:pt x="5614769" y="0"/>
                        </a:cubicBezTo>
                        <a:cubicBezTo>
                          <a:pt x="5806038" y="-47009"/>
                          <a:pt x="5859157" y="2141"/>
                          <a:pt x="6101764" y="0"/>
                        </a:cubicBezTo>
                        <a:cubicBezTo>
                          <a:pt x="6344372" y="-2141"/>
                          <a:pt x="6506055" y="9740"/>
                          <a:pt x="6846580" y="0"/>
                        </a:cubicBezTo>
                        <a:cubicBezTo>
                          <a:pt x="7187105" y="-9740"/>
                          <a:pt x="7230078" y="66141"/>
                          <a:pt x="7505456" y="0"/>
                        </a:cubicBezTo>
                        <a:cubicBezTo>
                          <a:pt x="7780834" y="-66141"/>
                          <a:pt x="8244407" y="90395"/>
                          <a:pt x="8594034" y="0"/>
                        </a:cubicBezTo>
                        <a:cubicBezTo>
                          <a:pt x="8598389" y="298012"/>
                          <a:pt x="8533678" y="345294"/>
                          <a:pt x="8594034" y="602319"/>
                        </a:cubicBezTo>
                        <a:cubicBezTo>
                          <a:pt x="8654390" y="859344"/>
                          <a:pt x="8534068" y="923780"/>
                          <a:pt x="8594034" y="1169551"/>
                        </a:cubicBezTo>
                        <a:cubicBezTo>
                          <a:pt x="8654000" y="1415322"/>
                          <a:pt x="8553993" y="1560164"/>
                          <a:pt x="8594034" y="1754326"/>
                        </a:cubicBezTo>
                        <a:cubicBezTo>
                          <a:pt x="8416719" y="1775955"/>
                          <a:pt x="8161101" y="1752562"/>
                          <a:pt x="8021098" y="1754326"/>
                        </a:cubicBezTo>
                        <a:cubicBezTo>
                          <a:pt x="7881095" y="1756090"/>
                          <a:pt x="7554738" y="1753624"/>
                          <a:pt x="7362222" y="1754326"/>
                        </a:cubicBezTo>
                        <a:cubicBezTo>
                          <a:pt x="7169706" y="1755028"/>
                          <a:pt x="7051292" y="1748983"/>
                          <a:pt x="6789287" y="1754326"/>
                        </a:cubicBezTo>
                        <a:cubicBezTo>
                          <a:pt x="6527282" y="1759669"/>
                          <a:pt x="6445331" y="1724920"/>
                          <a:pt x="6216351" y="1754326"/>
                        </a:cubicBezTo>
                        <a:cubicBezTo>
                          <a:pt x="5987371" y="1783732"/>
                          <a:pt x="5738898" y="1672478"/>
                          <a:pt x="5471535" y="1754326"/>
                        </a:cubicBezTo>
                        <a:cubicBezTo>
                          <a:pt x="5204172" y="1836174"/>
                          <a:pt x="5118865" y="1713533"/>
                          <a:pt x="4812659" y="1754326"/>
                        </a:cubicBezTo>
                        <a:cubicBezTo>
                          <a:pt x="4506453" y="1795119"/>
                          <a:pt x="4554138" y="1713591"/>
                          <a:pt x="4325664" y="1754326"/>
                        </a:cubicBezTo>
                        <a:cubicBezTo>
                          <a:pt x="4097191" y="1795061"/>
                          <a:pt x="3977061" y="1729108"/>
                          <a:pt x="3666788" y="1754326"/>
                        </a:cubicBezTo>
                        <a:cubicBezTo>
                          <a:pt x="3356515" y="1779544"/>
                          <a:pt x="3401698" y="1735408"/>
                          <a:pt x="3179793" y="1754326"/>
                        </a:cubicBezTo>
                        <a:cubicBezTo>
                          <a:pt x="2957889" y="1773244"/>
                          <a:pt x="2650201" y="1739556"/>
                          <a:pt x="2434976" y="1754326"/>
                        </a:cubicBezTo>
                        <a:cubicBezTo>
                          <a:pt x="2219751" y="1769096"/>
                          <a:pt x="2211374" y="1727444"/>
                          <a:pt x="2119862" y="1754326"/>
                        </a:cubicBezTo>
                        <a:cubicBezTo>
                          <a:pt x="2028350" y="1781208"/>
                          <a:pt x="1860043" y="1724790"/>
                          <a:pt x="1632866" y="1754326"/>
                        </a:cubicBezTo>
                        <a:cubicBezTo>
                          <a:pt x="1405689" y="1783862"/>
                          <a:pt x="1206717" y="1709233"/>
                          <a:pt x="888050" y="1754326"/>
                        </a:cubicBezTo>
                        <a:cubicBezTo>
                          <a:pt x="569383" y="1799419"/>
                          <a:pt x="346658" y="1691570"/>
                          <a:pt x="0" y="1754326"/>
                        </a:cubicBezTo>
                        <a:cubicBezTo>
                          <a:pt x="-33854" y="1553397"/>
                          <a:pt x="31506" y="1439156"/>
                          <a:pt x="0" y="1222180"/>
                        </a:cubicBezTo>
                        <a:cubicBezTo>
                          <a:pt x="-31506" y="1005204"/>
                          <a:pt x="63015" y="824491"/>
                          <a:pt x="0" y="619862"/>
                        </a:cubicBezTo>
                        <a:cubicBezTo>
                          <a:pt x="-63015" y="415233"/>
                          <a:pt x="8053" y="234343"/>
                          <a:pt x="0" y="0"/>
                        </a:cubicBezTo>
                        <a:close/>
                      </a:path>
                      <a:path w="8594034" h="1754326" stroke="0" extrusionOk="0">
                        <a:moveTo>
                          <a:pt x="0" y="0"/>
                        </a:moveTo>
                        <a:cubicBezTo>
                          <a:pt x="85264" y="-43185"/>
                          <a:pt x="201214" y="21882"/>
                          <a:pt x="401055" y="0"/>
                        </a:cubicBezTo>
                        <a:cubicBezTo>
                          <a:pt x="600896" y="-21882"/>
                          <a:pt x="703177" y="3684"/>
                          <a:pt x="802110" y="0"/>
                        </a:cubicBezTo>
                        <a:cubicBezTo>
                          <a:pt x="901043" y="-3684"/>
                          <a:pt x="1035476" y="31953"/>
                          <a:pt x="1117224" y="0"/>
                        </a:cubicBezTo>
                        <a:cubicBezTo>
                          <a:pt x="1198972" y="-31953"/>
                          <a:pt x="1609383" y="25654"/>
                          <a:pt x="1776100" y="0"/>
                        </a:cubicBezTo>
                        <a:cubicBezTo>
                          <a:pt x="1942817" y="-25654"/>
                          <a:pt x="2321071" y="47726"/>
                          <a:pt x="2520917" y="0"/>
                        </a:cubicBezTo>
                        <a:cubicBezTo>
                          <a:pt x="2720763" y="-47726"/>
                          <a:pt x="2687101" y="30431"/>
                          <a:pt x="2836031" y="0"/>
                        </a:cubicBezTo>
                        <a:cubicBezTo>
                          <a:pt x="2984961" y="-30431"/>
                          <a:pt x="3321193" y="64088"/>
                          <a:pt x="3494907" y="0"/>
                        </a:cubicBezTo>
                        <a:cubicBezTo>
                          <a:pt x="3668621" y="-64088"/>
                          <a:pt x="3885305" y="40067"/>
                          <a:pt x="4153783" y="0"/>
                        </a:cubicBezTo>
                        <a:cubicBezTo>
                          <a:pt x="4422261" y="-40067"/>
                          <a:pt x="4592081" y="13677"/>
                          <a:pt x="4726719" y="0"/>
                        </a:cubicBezTo>
                        <a:cubicBezTo>
                          <a:pt x="4861357" y="-13677"/>
                          <a:pt x="5082284" y="1280"/>
                          <a:pt x="5213714" y="0"/>
                        </a:cubicBezTo>
                        <a:cubicBezTo>
                          <a:pt x="5345145" y="-1280"/>
                          <a:pt x="5436601" y="16484"/>
                          <a:pt x="5614769" y="0"/>
                        </a:cubicBezTo>
                        <a:cubicBezTo>
                          <a:pt x="5792938" y="-16484"/>
                          <a:pt x="5869753" y="57942"/>
                          <a:pt x="6101764" y="0"/>
                        </a:cubicBezTo>
                        <a:cubicBezTo>
                          <a:pt x="6333776" y="-57942"/>
                          <a:pt x="6405090" y="9630"/>
                          <a:pt x="6588759" y="0"/>
                        </a:cubicBezTo>
                        <a:cubicBezTo>
                          <a:pt x="6772428" y="-9630"/>
                          <a:pt x="6942420" y="48605"/>
                          <a:pt x="7161695" y="0"/>
                        </a:cubicBezTo>
                        <a:cubicBezTo>
                          <a:pt x="7380970" y="-48605"/>
                          <a:pt x="7638959" y="47155"/>
                          <a:pt x="7820571" y="0"/>
                        </a:cubicBezTo>
                        <a:cubicBezTo>
                          <a:pt x="8002183" y="-47155"/>
                          <a:pt x="8215208" y="81494"/>
                          <a:pt x="8594034" y="0"/>
                        </a:cubicBezTo>
                        <a:cubicBezTo>
                          <a:pt x="8617894" y="145629"/>
                          <a:pt x="8563232" y="315669"/>
                          <a:pt x="8594034" y="549689"/>
                        </a:cubicBezTo>
                        <a:cubicBezTo>
                          <a:pt x="8624836" y="783709"/>
                          <a:pt x="8589073" y="872555"/>
                          <a:pt x="8594034" y="1169551"/>
                        </a:cubicBezTo>
                        <a:cubicBezTo>
                          <a:pt x="8598995" y="1466547"/>
                          <a:pt x="8583661" y="1532037"/>
                          <a:pt x="8594034" y="1754326"/>
                        </a:cubicBezTo>
                        <a:cubicBezTo>
                          <a:pt x="8435034" y="1840088"/>
                          <a:pt x="8101083" y="1688494"/>
                          <a:pt x="7849218" y="1754326"/>
                        </a:cubicBezTo>
                        <a:cubicBezTo>
                          <a:pt x="7597353" y="1820158"/>
                          <a:pt x="7652987" y="1724011"/>
                          <a:pt x="7534103" y="1754326"/>
                        </a:cubicBezTo>
                        <a:cubicBezTo>
                          <a:pt x="7415220" y="1784641"/>
                          <a:pt x="7097085" y="1744144"/>
                          <a:pt x="6875227" y="1754326"/>
                        </a:cubicBezTo>
                        <a:cubicBezTo>
                          <a:pt x="6653369" y="1764508"/>
                          <a:pt x="6505225" y="1697464"/>
                          <a:pt x="6388232" y="1754326"/>
                        </a:cubicBezTo>
                        <a:cubicBezTo>
                          <a:pt x="6271239" y="1811188"/>
                          <a:pt x="6025478" y="1713487"/>
                          <a:pt x="5729356" y="1754326"/>
                        </a:cubicBezTo>
                        <a:cubicBezTo>
                          <a:pt x="5433234" y="1795165"/>
                          <a:pt x="5336443" y="1728804"/>
                          <a:pt x="5070480" y="1754326"/>
                        </a:cubicBezTo>
                        <a:cubicBezTo>
                          <a:pt x="4804517" y="1779848"/>
                          <a:pt x="4849909" y="1751819"/>
                          <a:pt x="4755365" y="1754326"/>
                        </a:cubicBezTo>
                        <a:cubicBezTo>
                          <a:pt x="4660822" y="1756833"/>
                          <a:pt x="4369263" y="1746727"/>
                          <a:pt x="4010549" y="1754326"/>
                        </a:cubicBezTo>
                        <a:cubicBezTo>
                          <a:pt x="3651835" y="1761925"/>
                          <a:pt x="3799756" y="1745971"/>
                          <a:pt x="3695435" y="1754326"/>
                        </a:cubicBezTo>
                        <a:cubicBezTo>
                          <a:pt x="3591114" y="1762681"/>
                          <a:pt x="3346650" y="1709978"/>
                          <a:pt x="3122499" y="1754326"/>
                        </a:cubicBezTo>
                        <a:cubicBezTo>
                          <a:pt x="2898348" y="1798674"/>
                          <a:pt x="2774161" y="1707607"/>
                          <a:pt x="2635504" y="1754326"/>
                        </a:cubicBezTo>
                        <a:cubicBezTo>
                          <a:pt x="2496848" y="1801045"/>
                          <a:pt x="2191853" y="1735352"/>
                          <a:pt x="1890687" y="1754326"/>
                        </a:cubicBezTo>
                        <a:cubicBezTo>
                          <a:pt x="1589521" y="1773300"/>
                          <a:pt x="1506164" y="1697391"/>
                          <a:pt x="1403692" y="1754326"/>
                        </a:cubicBezTo>
                        <a:cubicBezTo>
                          <a:pt x="1301221" y="1811261"/>
                          <a:pt x="1093308" y="1705886"/>
                          <a:pt x="916697" y="1754326"/>
                        </a:cubicBezTo>
                        <a:cubicBezTo>
                          <a:pt x="740087" y="1802766"/>
                          <a:pt x="372159" y="1649295"/>
                          <a:pt x="0" y="1754326"/>
                        </a:cubicBezTo>
                        <a:cubicBezTo>
                          <a:pt x="-40051" y="1602691"/>
                          <a:pt x="15204" y="1446021"/>
                          <a:pt x="0" y="1222180"/>
                        </a:cubicBezTo>
                        <a:cubicBezTo>
                          <a:pt x="-15204" y="998339"/>
                          <a:pt x="51599" y="891128"/>
                          <a:pt x="0" y="619862"/>
                        </a:cubicBezTo>
                        <a:cubicBezTo>
                          <a:pt x="-51599" y="348596"/>
                          <a:pt x="48008" y="153347"/>
                          <a:pt x="0" y="0"/>
                        </a:cubicBezTo>
                        <a:close/>
                      </a:path>
                    </a:pathLst>
                  </a:custGeom>
                  <ask:type>
                    <ask:lineSketchNone/>
                  </ask:type>
                </ask:lineSketchStyleProps>
              </a:ext>
            </a:extLst>
          </a:ln>
        </p:spPr>
        <p:txBody>
          <a:bodyPr wrap="square" rtlCol="0">
            <a:spAutoFit/>
          </a:bodyPr>
          <a:lstStyle/>
          <a:p>
            <a:pPr algn="ctr"/>
            <a:r>
              <a:rPr lang="en-GB" sz="5400" b="1" dirty="0">
                <a:ln w="38100">
                  <a:solidFill>
                    <a:srgbClr val="002060"/>
                  </a:solidFill>
                </a:ln>
                <a:solidFill>
                  <a:schemeClr val="bg1"/>
                </a:solidFill>
                <a:latin typeface="Century Gothic" panose="020B0502020202020204" pitchFamily="34" charset="0"/>
              </a:rPr>
              <a:t>Foundation Stage Term 4 </a:t>
            </a:r>
            <a:br>
              <a:rPr lang="en-GB" sz="5400" b="1" i="1" dirty="0">
                <a:ln w="38100">
                  <a:solidFill>
                    <a:srgbClr val="002060"/>
                  </a:solidFill>
                </a:ln>
                <a:solidFill>
                  <a:schemeClr val="bg1"/>
                </a:solidFill>
                <a:latin typeface="Century Gothic" panose="020B0502020202020204" pitchFamily="34" charset="0"/>
              </a:rPr>
            </a:br>
            <a:r>
              <a:rPr lang="en-GB" sz="5400" b="1" i="1" dirty="0">
                <a:ln w="38100">
                  <a:solidFill>
                    <a:srgbClr val="002060"/>
                  </a:solidFill>
                </a:ln>
                <a:solidFill>
                  <a:schemeClr val="bg1"/>
                </a:solidFill>
                <a:latin typeface="Century Gothic" panose="020B0502020202020204" pitchFamily="34" charset="0"/>
              </a:rPr>
              <a:t>Space: Starry Night</a:t>
            </a:r>
          </a:p>
        </p:txBody>
      </p:sp>
    </p:spTree>
    <p:extLst>
      <p:ext uri="{BB962C8B-B14F-4D97-AF65-F5344CB8AC3E}">
        <p14:creationId xmlns:p14="http://schemas.microsoft.com/office/powerpoint/2010/main" val="3772197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8" name="Picture 137" descr="Background pattern&#10;&#10;Description automatically generated">
            <a:extLst>
              <a:ext uri="{FF2B5EF4-FFF2-40B4-BE49-F238E27FC236}">
                <a16:creationId xmlns:a16="http://schemas.microsoft.com/office/drawing/2014/main" id="{C6C7E001-EFF6-41E2-9C30-AC91D60F0350}"/>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69058"/>
            <a:ext cx="12191980" cy="6856718"/>
          </a:xfrm>
          <a:prstGeom prst="rect">
            <a:avLst/>
          </a:prstGeom>
        </p:spPr>
      </p:pic>
      <p:sp>
        <p:nvSpPr>
          <p:cNvPr id="6" name="TextBox 5">
            <a:extLst>
              <a:ext uri="{FF2B5EF4-FFF2-40B4-BE49-F238E27FC236}">
                <a16:creationId xmlns:a16="http://schemas.microsoft.com/office/drawing/2014/main" id="{586FFF9B-EAD0-4540-9CB9-B323694FE7FB}"/>
              </a:ext>
            </a:extLst>
          </p:cNvPr>
          <p:cNvSpPr txBox="1"/>
          <p:nvPr/>
        </p:nvSpPr>
        <p:spPr>
          <a:xfrm>
            <a:off x="2710069" y="860750"/>
            <a:ext cx="6771861" cy="5262979"/>
          </a:xfrm>
          <a:prstGeom prst="rect">
            <a:avLst/>
          </a:prstGeom>
          <a:solidFill>
            <a:srgbClr val="FF7C80">
              <a:alpha val="64000"/>
            </a:srgbClr>
          </a:solidFill>
          <a:ln>
            <a:noFill/>
          </a:ln>
        </p:spPr>
        <p:txBody>
          <a:bodyPr wrap="square" rtlCol="0">
            <a:spAutoFit/>
          </a:bodyPr>
          <a:lstStyle/>
          <a:p>
            <a:pPr algn="ctr"/>
            <a:r>
              <a:rPr lang="en-GB" sz="2400" b="1" i="0" u="sng" dirty="0" err="1">
                <a:solidFill>
                  <a:srgbClr val="000000"/>
                </a:solidFill>
                <a:effectLst/>
                <a:latin typeface="Century Gothic" panose="020B0502020202020204" pitchFamily="34" charset="0"/>
              </a:rPr>
              <a:t>Outodoor</a:t>
            </a:r>
            <a:r>
              <a:rPr lang="en-GB" sz="2400" b="1" i="0" u="sng" dirty="0">
                <a:solidFill>
                  <a:srgbClr val="000000"/>
                </a:solidFill>
                <a:effectLst/>
                <a:latin typeface="Century Gothic" panose="020B0502020202020204" pitchFamily="34" charset="0"/>
              </a:rPr>
              <a:t> Learning – </a:t>
            </a:r>
            <a:r>
              <a:rPr lang="en-GB" sz="2400" b="1" u="sng" dirty="0">
                <a:solidFill>
                  <a:srgbClr val="000000"/>
                </a:solidFill>
                <a:latin typeface="Century Gothic" panose="020B0502020202020204" pitchFamily="34" charset="0"/>
              </a:rPr>
              <a:t>Forest School</a:t>
            </a:r>
            <a:endParaRPr lang="en-GB" sz="2400" b="1" i="0" u="sng" dirty="0">
              <a:solidFill>
                <a:srgbClr val="000000"/>
              </a:solidFill>
              <a:effectLst/>
              <a:latin typeface="Century Gothic" panose="020B0502020202020204" pitchFamily="34" charset="0"/>
            </a:endParaRPr>
          </a:p>
          <a:p>
            <a:pPr algn="just"/>
            <a:r>
              <a:rPr lang="en-GB" sz="2400" b="0" i="0" dirty="0">
                <a:solidFill>
                  <a:srgbClr val="000000"/>
                </a:solidFill>
                <a:effectLst/>
                <a:latin typeface="Century Gothic" panose="020B0502020202020204" pitchFamily="34" charset="0"/>
              </a:rPr>
              <a:t>The outdoor classroom continues to hold exciting learning opportunities for your child in this project. Mr </a:t>
            </a:r>
            <a:r>
              <a:rPr lang="en-GB" sz="2400" b="0" i="0" dirty="0" err="1">
                <a:solidFill>
                  <a:srgbClr val="000000"/>
                </a:solidFill>
                <a:effectLst/>
                <a:latin typeface="Century Gothic" panose="020B0502020202020204" pitchFamily="34" charset="0"/>
              </a:rPr>
              <a:t>Pemble</a:t>
            </a:r>
            <a:r>
              <a:rPr lang="en-GB" sz="2400" b="0" i="0" dirty="0">
                <a:solidFill>
                  <a:srgbClr val="000000"/>
                </a:solidFill>
                <a:effectLst/>
                <a:latin typeface="Century Gothic" panose="020B0502020202020204" pitchFamily="34" charset="0"/>
              </a:rPr>
              <a:t> our Forest School Leader will continue the ethos of working together as a team.  Spring is in the air and with your child wearing their wet suit, your child does not need forest school clothing.   Please come to school on a Friday in school uniform.  If you are worried about the cold, I know many children wear vests to school.  The children run about in this session and their blood is pumping around their bodies well.</a:t>
            </a:r>
          </a:p>
        </p:txBody>
      </p:sp>
    </p:spTree>
    <p:extLst>
      <p:ext uri="{BB962C8B-B14F-4D97-AF65-F5344CB8AC3E}">
        <p14:creationId xmlns:p14="http://schemas.microsoft.com/office/powerpoint/2010/main" val="1909100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8" name="Picture 137" descr="Background pattern&#10;&#10;Description automatically generated">
            <a:extLst>
              <a:ext uri="{FF2B5EF4-FFF2-40B4-BE49-F238E27FC236}">
                <a16:creationId xmlns:a16="http://schemas.microsoft.com/office/drawing/2014/main" id="{C6C7E001-EFF6-41E2-9C30-AC91D60F0350}"/>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69058"/>
            <a:ext cx="12191980" cy="6856718"/>
          </a:xfrm>
          <a:prstGeom prst="rect">
            <a:avLst/>
          </a:prstGeom>
        </p:spPr>
      </p:pic>
      <p:sp>
        <p:nvSpPr>
          <p:cNvPr id="6" name="TextBox 5">
            <a:extLst>
              <a:ext uri="{FF2B5EF4-FFF2-40B4-BE49-F238E27FC236}">
                <a16:creationId xmlns:a16="http://schemas.microsoft.com/office/drawing/2014/main" id="{586FFF9B-EAD0-4540-9CB9-B323694FE7FB}"/>
              </a:ext>
            </a:extLst>
          </p:cNvPr>
          <p:cNvSpPr txBox="1"/>
          <p:nvPr/>
        </p:nvSpPr>
        <p:spPr>
          <a:xfrm>
            <a:off x="2356798" y="709532"/>
            <a:ext cx="7257720" cy="5632311"/>
          </a:xfrm>
          <a:prstGeom prst="rect">
            <a:avLst/>
          </a:prstGeom>
          <a:solidFill>
            <a:srgbClr val="FFC000">
              <a:alpha val="75000"/>
            </a:srgbClr>
          </a:solidFill>
        </p:spPr>
        <p:txBody>
          <a:bodyPr wrap="square" rtlCol="0">
            <a:spAutoFit/>
          </a:bodyPr>
          <a:lstStyle/>
          <a:p>
            <a:pPr algn="ctr"/>
            <a:r>
              <a:rPr lang="en-GB" sz="2400" i="0" u="sng" dirty="0">
                <a:ln w="19050">
                  <a:solidFill>
                    <a:srgbClr val="002060"/>
                  </a:solidFill>
                </a:ln>
                <a:solidFill>
                  <a:srgbClr val="002060"/>
                </a:solidFill>
                <a:effectLst/>
                <a:latin typeface="Century Gothic" panose="020B0502020202020204" pitchFamily="34" charset="0"/>
              </a:rPr>
              <a:t>Personal, Social and Emotional Development</a:t>
            </a:r>
          </a:p>
          <a:p>
            <a:pPr algn="just"/>
            <a:r>
              <a:rPr lang="en-GB" sz="2400" i="0" dirty="0">
                <a:ln>
                  <a:solidFill>
                    <a:srgbClr val="002060"/>
                  </a:solidFill>
                </a:ln>
                <a:solidFill>
                  <a:srgbClr val="002060"/>
                </a:solidFill>
                <a:effectLst/>
                <a:latin typeface="Century Gothic" panose="020B0502020202020204" pitchFamily="34" charset="0"/>
              </a:rPr>
              <a:t>We will be looking at our emotions this term as we think about what makes us happy and sad through different texts before thinking about the different ways in which we manage feelings. Harold will continue to help us with our SCARF learning. SCARF stands for Safety, Caring, Achievement, Resilience and Friendship. ‘Similarities and Differences’ is the theme for this term. The children will talk about why they are special and why their friends are special. They will look at different families and homes as well as the understanding of showing kindness and being caring.  Concentration is the </a:t>
            </a:r>
            <a:r>
              <a:rPr lang="en-GB" sz="2400" i="0" dirty="0" err="1">
                <a:ln>
                  <a:solidFill>
                    <a:srgbClr val="002060"/>
                  </a:solidFill>
                </a:ln>
                <a:solidFill>
                  <a:srgbClr val="002060"/>
                </a:solidFill>
                <a:effectLst/>
                <a:latin typeface="Century Gothic" panose="020B0502020202020204" pitchFamily="34" charset="0"/>
              </a:rPr>
              <a:t>Fritwell</a:t>
            </a:r>
            <a:r>
              <a:rPr lang="en-GB" sz="2400" i="0" dirty="0">
                <a:ln>
                  <a:solidFill>
                    <a:srgbClr val="002060"/>
                  </a:solidFill>
                </a:ln>
                <a:solidFill>
                  <a:srgbClr val="002060"/>
                </a:solidFill>
                <a:effectLst/>
                <a:latin typeface="Century Gothic" panose="020B0502020202020204" pitchFamily="34" charset="0"/>
              </a:rPr>
              <a:t> Footstep for this term.</a:t>
            </a:r>
            <a:endParaRPr lang="en-GB" sz="2400" dirty="0">
              <a:ln w="19050">
                <a:solidFill>
                  <a:srgbClr val="002060"/>
                </a:solidFill>
              </a:ln>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0384441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3">
            <a:extLst>
              <a:ext uri="{FF2B5EF4-FFF2-40B4-BE49-F238E27FC236}">
                <a16:creationId xmlns:a16="http://schemas.microsoft.com/office/drawing/2014/main" id="{05159364-859A-49EA-A89F-E2366600D6E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t="304" r="-1" b="-1"/>
          <a:stretch/>
        </p:blipFill>
        <p:spPr>
          <a:xfrm>
            <a:off x="3049" y="0"/>
            <a:ext cx="12191980" cy="6856624"/>
          </a:xfrm>
          <a:prstGeom prst="rect">
            <a:avLst/>
          </a:prstGeom>
        </p:spPr>
      </p:pic>
      <p:sp>
        <p:nvSpPr>
          <p:cNvPr id="7" name="TextBox 6">
            <a:extLst>
              <a:ext uri="{FF2B5EF4-FFF2-40B4-BE49-F238E27FC236}">
                <a16:creationId xmlns:a16="http://schemas.microsoft.com/office/drawing/2014/main" id="{9AC43922-4A35-41ED-915E-713D01081215}"/>
              </a:ext>
            </a:extLst>
          </p:cNvPr>
          <p:cNvSpPr txBox="1"/>
          <p:nvPr/>
        </p:nvSpPr>
        <p:spPr>
          <a:xfrm>
            <a:off x="527040" y="1660947"/>
            <a:ext cx="6006283" cy="4093428"/>
          </a:xfrm>
          <a:prstGeom prst="rect">
            <a:avLst/>
          </a:prstGeom>
          <a:solidFill>
            <a:schemeClr val="accent1">
              <a:lumMod val="40000"/>
              <a:lumOff val="60000"/>
              <a:alpha val="65000"/>
            </a:schemeClr>
          </a:solidFill>
        </p:spPr>
        <p:txBody>
          <a:bodyPr wrap="square" rtlCol="0">
            <a:spAutoFit/>
          </a:bodyPr>
          <a:lstStyle/>
          <a:p>
            <a:pPr algn="ctr"/>
            <a:r>
              <a:rPr lang="en-GB" sz="2000" b="1" dirty="0">
                <a:latin typeface="Century Gothic" panose="020B0502020202020204" pitchFamily="34" charset="0"/>
              </a:rPr>
              <a:t>Oxford Owl </a:t>
            </a:r>
          </a:p>
          <a:p>
            <a:pPr algn="ctr"/>
            <a:r>
              <a:rPr lang="en-GB" sz="2000" dirty="0">
                <a:latin typeface="Century Gothic" panose="020B0502020202020204" pitchFamily="34" charset="0"/>
              </a:rPr>
              <a:t>Oxford Owl is a fabulous resource for many subject areas and offers a very good reading range with many free resources. </a:t>
            </a:r>
          </a:p>
          <a:p>
            <a:pPr algn="ctr"/>
            <a:endParaRPr lang="en-GB" sz="2000" dirty="0">
              <a:latin typeface="Century Gothic" panose="020B0502020202020204" pitchFamily="34" charset="0"/>
            </a:endParaRPr>
          </a:p>
          <a:p>
            <a:pPr algn="ctr"/>
            <a:r>
              <a:rPr lang="en-GB" sz="2000" dirty="0">
                <a:latin typeface="Century Gothic" panose="020B0502020202020204" pitchFamily="34" charset="0"/>
              </a:rPr>
              <a:t>Please follow this link: </a:t>
            </a:r>
            <a:r>
              <a:rPr lang="en-GB" sz="2000" dirty="0">
                <a:latin typeface="Century Gothic" panose="020B0502020202020204" pitchFamily="34" charset="0"/>
                <a:hlinkClick r:id="rId5"/>
              </a:rPr>
              <a:t>https://www.oxfordowl.co.uk/user/sign_up.html</a:t>
            </a:r>
            <a:r>
              <a:rPr lang="en-GB" sz="2000" dirty="0">
                <a:latin typeface="Century Gothic" panose="020B0502020202020204" pitchFamily="34" charset="0"/>
              </a:rPr>
              <a:t>  </a:t>
            </a:r>
          </a:p>
          <a:p>
            <a:pPr algn="ctr"/>
            <a:r>
              <a:rPr lang="en-GB" sz="2000" dirty="0">
                <a:latin typeface="Century Gothic" panose="020B0502020202020204" pitchFamily="34" charset="0"/>
              </a:rPr>
              <a:t>which will allow you to create a home login with Oxford Owl. Once you have joined up and signed in, please follow this link: </a:t>
            </a:r>
            <a:r>
              <a:rPr lang="en-GB" sz="2000" dirty="0">
                <a:latin typeface="Century Gothic" panose="020B0502020202020204" pitchFamily="34" charset="0"/>
                <a:hlinkClick r:id="rId6"/>
              </a:rPr>
              <a:t>Free eBook library | Oxford Owl from Oxford University Press</a:t>
            </a:r>
            <a:r>
              <a:rPr lang="en-GB" sz="2000" dirty="0">
                <a:latin typeface="Century Gothic" panose="020B0502020202020204" pitchFamily="34" charset="0"/>
              </a:rPr>
              <a:t> This will take you to the eBooks suitable for sharing at home. </a:t>
            </a:r>
            <a:endParaRPr lang="en-GB" sz="1400" dirty="0">
              <a:latin typeface="Century Gothic" panose="020B0502020202020204" pitchFamily="34" charset="0"/>
            </a:endParaRPr>
          </a:p>
        </p:txBody>
      </p:sp>
      <p:sp>
        <p:nvSpPr>
          <p:cNvPr id="12" name="TextBox 11">
            <a:extLst>
              <a:ext uri="{FF2B5EF4-FFF2-40B4-BE49-F238E27FC236}">
                <a16:creationId xmlns:a16="http://schemas.microsoft.com/office/drawing/2014/main" id="{C754877E-CC02-4605-A4CF-948F82A5F492}"/>
              </a:ext>
            </a:extLst>
          </p:cNvPr>
          <p:cNvSpPr txBox="1"/>
          <p:nvPr/>
        </p:nvSpPr>
        <p:spPr>
          <a:xfrm>
            <a:off x="4957652" y="-1376"/>
            <a:ext cx="3151341" cy="584775"/>
          </a:xfrm>
          <a:prstGeom prst="rect">
            <a:avLst/>
          </a:prstGeom>
          <a:noFill/>
        </p:spPr>
        <p:txBody>
          <a:bodyPr wrap="square" rtlCol="0">
            <a:spAutoFit/>
          </a:bodyPr>
          <a:lstStyle/>
          <a:p>
            <a:pPr algn="ctr"/>
            <a:r>
              <a:rPr lang="en-GB" sz="3200" b="1" u="sng" dirty="0">
                <a:latin typeface="Century Gothic" panose="020B0502020202020204" pitchFamily="34" charset="0"/>
              </a:rPr>
              <a:t>Useful Links</a:t>
            </a:r>
          </a:p>
        </p:txBody>
      </p:sp>
      <p:sp>
        <p:nvSpPr>
          <p:cNvPr id="14" name="TextBox 13">
            <a:extLst>
              <a:ext uri="{FF2B5EF4-FFF2-40B4-BE49-F238E27FC236}">
                <a16:creationId xmlns:a16="http://schemas.microsoft.com/office/drawing/2014/main" id="{B1122981-B29E-4DCC-BFE2-830872EAECE6}"/>
              </a:ext>
            </a:extLst>
          </p:cNvPr>
          <p:cNvSpPr txBox="1"/>
          <p:nvPr/>
        </p:nvSpPr>
        <p:spPr>
          <a:xfrm>
            <a:off x="7332032" y="1596911"/>
            <a:ext cx="4332928" cy="2062103"/>
          </a:xfrm>
          <a:prstGeom prst="rect">
            <a:avLst/>
          </a:prstGeom>
          <a:solidFill>
            <a:schemeClr val="accent1">
              <a:lumMod val="40000"/>
              <a:lumOff val="60000"/>
              <a:alpha val="65000"/>
            </a:schemeClr>
          </a:solidFill>
        </p:spPr>
        <p:txBody>
          <a:bodyPr wrap="square" rtlCol="0">
            <a:spAutoFit/>
          </a:bodyPr>
          <a:lstStyle/>
          <a:p>
            <a:pPr algn="ctr"/>
            <a:r>
              <a:rPr lang="en-GB" sz="2000" b="1" dirty="0">
                <a:latin typeface="Century Gothic" panose="020B0502020202020204" pitchFamily="34" charset="0"/>
              </a:rPr>
              <a:t>Phonics play</a:t>
            </a:r>
          </a:p>
          <a:p>
            <a:pPr algn="ctr"/>
            <a:r>
              <a:rPr lang="en-GB" sz="2000" dirty="0">
                <a:solidFill>
                  <a:srgbClr val="4D5156"/>
                </a:solidFill>
                <a:latin typeface="Century Gothic" panose="020B0502020202020204" pitchFamily="34" charset="0"/>
              </a:rPr>
              <a:t>A site packed with interactive </a:t>
            </a:r>
            <a:r>
              <a:rPr lang="en-GB" sz="2000" dirty="0">
                <a:solidFill>
                  <a:srgbClr val="5F6368"/>
                </a:solidFill>
                <a:latin typeface="Century Gothic" panose="020B0502020202020204" pitchFamily="34" charset="0"/>
              </a:rPr>
              <a:t>phonics games</a:t>
            </a:r>
            <a:r>
              <a:rPr lang="en-GB" sz="2000" dirty="0">
                <a:solidFill>
                  <a:srgbClr val="4D5156"/>
                </a:solidFill>
                <a:latin typeface="Century Gothic" panose="020B0502020202020204" pitchFamily="34" charset="0"/>
              </a:rPr>
              <a:t> which is great for child development within phonics</a:t>
            </a:r>
            <a:endParaRPr lang="en-GB" sz="2000" dirty="0">
              <a:latin typeface="Century Gothic" panose="020B0502020202020204" pitchFamily="34" charset="0"/>
            </a:endParaRPr>
          </a:p>
          <a:p>
            <a:pPr algn="ctr"/>
            <a:r>
              <a:rPr lang="en-GB" sz="1400" dirty="0">
                <a:latin typeface="Century Gothic" panose="020B0502020202020204" pitchFamily="34" charset="0"/>
              </a:rPr>
              <a:t> </a:t>
            </a:r>
            <a:r>
              <a:rPr lang="en-GB" sz="1400" dirty="0">
                <a:latin typeface="Century Gothic" panose="020B0502020202020204" pitchFamily="34" charset="0"/>
                <a:hlinkClick r:id="rId7"/>
              </a:rPr>
              <a:t>https://www.phonicsplay.co.uk/</a:t>
            </a:r>
            <a:endParaRPr lang="en-GB" sz="1400" dirty="0">
              <a:latin typeface="Century Gothic" panose="020B0502020202020204" pitchFamily="34" charset="0"/>
            </a:endParaRPr>
          </a:p>
          <a:p>
            <a:pPr algn="ctr"/>
            <a:endParaRPr lang="en-GB" sz="1400" dirty="0">
              <a:latin typeface="Century Gothic" panose="020B0502020202020204" pitchFamily="34" charset="0"/>
            </a:endParaRPr>
          </a:p>
        </p:txBody>
      </p:sp>
      <p:sp>
        <p:nvSpPr>
          <p:cNvPr id="15" name="TextBox 14">
            <a:extLst>
              <a:ext uri="{FF2B5EF4-FFF2-40B4-BE49-F238E27FC236}">
                <a16:creationId xmlns:a16="http://schemas.microsoft.com/office/drawing/2014/main" id="{24333792-769A-4BF2-B93A-563A3ED864C4}"/>
              </a:ext>
            </a:extLst>
          </p:cNvPr>
          <p:cNvSpPr txBox="1"/>
          <p:nvPr/>
        </p:nvSpPr>
        <p:spPr>
          <a:xfrm>
            <a:off x="7332032" y="4079951"/>
            <a:ext cx="4332928" cy="1631216"/>
          </a:xfrm>
          <a:prstGeom prst="rect">
            <a:avLst/>
          </a:prstGeom>
          <a:solidFill>
            <a:schemeClr val="accent1">
              <a:lumMod val="40000"/>
              <a:lumOff val="60000"/>
              <a:alpha val="65000"/>
            </a:schemeClr>
          </a:solidFill>
        </p:spPr>
        <p:txBody>
          <a:bodyPr wrap="square" rtlCol="0">
            <a:spAutoFit/>
          </a:bodyPr>
          <a:lstStyle/>
          <a:p>
            <a:pPr algn="ctr"/>
            <a:r>
              <a:rPr lang="en-GB" sz="2000" b="1" u="sng" dirty="0">
                <a:latin typeface="Century Gothic" panose="020B0502020202020204" pitchFamily="34" charset="0"/>
                <a:hlinkClick r:id="rId8">
                  <a:extLst>
                    <a:ext uri="{A12FA001-AC4F-418D-AE19-62706E023703}">
                      <ahyp:hlinkClr xmlns:ahyp="http://schemas.microsoft.com/office/drawing/2018/hyperlinkcolor" val="tx"/>
                    </a:ext>
                  </a:extLst>
                </a:hlinkClick>
              </a:rPr>
              <a:t>Top Marks </a:t>
            </a:r>
          </a:p>
          <a:p>
            <a:pPr algn="ctr"/>
            <a:r>
              <a:rPr lang="en-GB" sz="2000" dirty="0">
                <a:latin typeface="Century Gothic" panose="020B0502020202020204" pitchFamily="34" charset="0"/>
              </a:rPr>
              <a:t>Play these fun Maths Games for 3-5 year olds</a:t>
            </a:r>
            <a:endParaRPr lang="en-GB" sz="2000" dirty="0">
              <a:solidFill>
                <a:srgbClr val="568E64"/>
              </a:solidFill>
              <a:latin typeface="Century Gothic" panose="020B0502020202020204" pitchFamily="34" charset="0"/>
              <a:hlinkClick r:id="" action="ppaction://noaction">
                <a:extLst>
                  <a:ext uri="{A12FA001-AC4F-418D-AE19-62706E023703}">
                    <ahyp:hlinkClr xmlns:ahyp="http://schemas.microsoft.com/office/drawing/2018/hyperlinkcolor" val="tx"/>
                  </a:ext>
                </a:extLst>
              </a:hlinkClick>
            </a:endParaRPr>
          </a:p>
          <a:p>
            <a:pPr algn="ctr"/>
            <a:r>
              <a:rPr lang="en-GB" sz="2000" dirty="0">
                <a:solidFill>
                  <a:srgbClr val="568E64"/>
                </a:solidFill>
                <a:latin typeface="Century Gothic" panose="020B0502020202020204" pitchFamily="34" charset="0"/>
                <a:hlinkClick r:id="" action="ppaction://noaction">
                  <a:extLst>
                    <a:ext uri="{A12FA001-AC4F-418D-AE19-62706E023703}">
                      <ahyp:hlinkClr xmlns:ahyp="http://schemas.microsoft.com/office/drawing/2018/hyperlinkcolor" val="tx"/>
                    </a:ext>
                  </a:extLst>
                </a:hlinkClick>
              </a:rPr>
              <a:t>https://www.topmarks.co.uk/maths-games/3-5-years/counting</a:t>
            </a:r>
            <a:endParaRPr lang="en-GB" sz="2000" dirty="0">
              <a:latin typeface="Century Gothic" panose="020B0502020202020204" pitchFamily="34" charset="0"/>
            </a:endParaRPr>
          </a:p>
        </p:txBody>
      </p:sp>
    </p:spTree>
    <p:extLst>
      <p:ext uri="{BB962C8B-B14F-4D97-AF65-F5344CB8AC3E}">
        <p14:creationId xmlns:p14="http://schemas.microsoft.com/office/powerpoint/2010/main" val="102416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C0148C9-20B8-43E0-A599-2E012713EB86}"/>
              </a:ext>
            </a:extLst>
          </p:cNvPr>
          <p:cNvSpPr txBox="1"/>
          <p:nvPr/>
        </p:nvSpPr>
        <p:spPr>
          <a:xfrm>
            <a:off x="1074198" y="1384918"/>
            <a:ext cx="10476594" cy="954107"/>
          </a:xfrm>
          <a:prstGeom prst="rect">
            <a:avLst/>
          </a:prstGeom>
          <a:noFill/>
        </p:spPr>
        <p:txBody>
          <a:bodyPr wrap="square" rtlCol="0">
            <a:spAutoFit/>
          </a:bodyPr>
          <a:lstStyle/>
          <a:p>
            <a:pPr algn="ctr"/>
            <a:r>
              <a:rPr lang="en-GB" sz="2800" dirty="0">
                <a:solidFill>
                  <a:schemeClr val="bg1"/>
                </a:solidFill>
                <a:latin typeface="Century Gothic" panose="020B0502020202020204" pitchFamily="34" charset="0"/>
              </a:rPr>
              <a:t>We look forward to welcoming you back for an exciting and ‘out of this world’ Term Four. </a:t>
            </a:r>
          </a:p>
        </p:txBody>
      </p:sp>
    </p:spTree>
    <p:extLst>
      <p:ext uri="{BB962C8B-B14F-4D97-AF65-F5344CB8AC3E}">
        <p14:creationId xmlns:p14="http://schemas.microsoft.com/office/powerpoint/2010/main" val="4271784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603"/>
        <p:cNvGrpSpPr/>
        <p:nvPr/>
      </p:nvGrpSpPr>
      <p:grpSpPr>
        <a:xfrm>
          <a:off x="0" y="0"/>
          <a:ext cx="0" cy="0"/>
          <a:chOff x="0" y="0"/>
          <a:chExt cx="0" cy="0"/>
        </a:xfrm>
      </p:grpSpPr>
      <p:sp>
        <p:nvSpPr>
          <p:cNvPr id="3604" name="Google Shape;3604;p41"/>
          <p:cNvSpPr/>
          <p:nvPr/>
        </p:nvSpPr>
        <p:spPr>
          <a:xfrm>
            <a:off x="5463564" y="6586552"/>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Title 2">
            <a:extLst>
              <a:ext uri="{FF2B5EF4-FFF2-40B4-BE49-F238E27FC236}">
                <a16:creationId xmlns:a16="http://schemas.microsoft.com/office/drawing/2014/main" id="{796E9B8F-D4C7-43D7-B5FC-E0FD0C25B1B9}"/>
              </a:ext>
            </a:extLst>
          </p:cNvPr>
          <p:cNvSpPr>
            <a:spLocks noGrp="1"/>
          </p:cNvSpPr>
          <p:nvPr>
            <p:ph type="ctrTitle"/>
          </p:nvPr>
        </p:nvSpPr>
        <p:spPr>
          <a:xfrm rot="-792">
            <a:off x="3309514" y="915414"/>
            <a:ext cx="7059572" cy="5941772"/>
          </a:xfrm>
          <a:solidFill>
            <a:schemeClr val="accent5">
              <a:lumMod val="75000"/>
              <a:alpha val="62000"/>
            </a:schemeClr>
          </a:solidFill>
        </p:spPr>
        <p:txBody>
          <a:bodyPr/>
          <a:lstStyle/>
          <a:p>
            <a:pPr algn="just"/>
            <a:r>
              <a:rPr lang="en-GB" sz="2250" b="0" i="0" dirty="0">
                <a:ln>
                  <a:solidFill>
                    <a:srgbClr val="002060"/>
                  </a:solidFill>
                </a:ln>
                <a:solidFill>
                  <a:srgbClr val="000000"/>
                </a:solidFill>
                <a:effectLst/>
                <a:latin typeface="Century Gothic" panose="020B0502020202020204" pitchFamily="34" charset="0"/>
              </a:rPr>
              <a:t>This term, alongside show and tell, your child will continue to express their self through a variety of experiences. Our focus story this term is ‘Tell me something happy before I go to sleep’. Your child will reflect on their own experiences at home, sharing their thoughts with peers about what makes them happy before they go to sleep. This will feed into their work where they will deliberate the best items to take with them on a trip to the moon. The children will have the opportunity to share and listen to a range of their favourite bedtime nursery rhymes and songs as they snuggle down with blankets and cushions as we will start off the term with a WOW day of coming to school in their Pyjama’s and to bring their favourite teddy bear as we will be finding out what happens in the world when we sleep.</a:t>
            </a:r>
            <a:endParaRPr lang="en-GB" sz="2250" dirty="0">
              <a:ln>
                <a:solidFill>
                  <a:srgbClr val="002060"/>
                </a:solidFill>
              </a:ln>
              <a:latin typeface="Century Gothic" panose="020B0502020202020204" pitchFamily="34" charset="0"/>
            </a:endParaRPr>
          </a:p>
        </p:txBody>
      </p:sp>
      <p:sp>
        <p:nvSpPr>
          <p:cNvPr id="6" name="Title 2">
            <a:extLst>
              <a:ext uri="{FF2B5EF4-FFF2-40B4-BE49-F238E27FC236}">
                <a16:creationId xmlns:a16="http://schemas.microsoft.com/office/drawing/2014/main" id="{B964DE37-E31E-4743-B509-629550102CC1}"/>
              </a:ext>
            </a:extLst>
          </p:cNvPr>
          <p:cNvSpPr txBox="1">
            <a:spLocks/>
          </p:cNvSpPr>
          <p:nvPr/>
        </p:nvSpPr>
        <p:spPr>
          <a:xfrm rot="-792">
            <a:off x="3308840" y="155461"/>
            <a:ext cx="7060874" cy="492369"/>
          </a:xfrm>
          <a:prstGeom prst="rect">
            <a:avLst/>
          </a:prstGeom>
          <a:solidFill>
            <a:schemeClr val="accent5">
              <a:lumMod val="75000"/>
              <a:alpha val="62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ontserrat"/>
              <a:buNone/>
              <a:defRPr sz="5600" b="1" i="0" u="none" strike="noStrike" cap="none">
                <a:solidFill>
                  <a:schemeClr val="dk1"/>
                </a:solidFill>
                <a:latin typeface="Montserrat"/>
                <a:ea typeface="Montserrat"/>
                <a:cs typeface="Montserrat"/>
                <a:sym typeface="Montserrat"/>
              </a:defRPr>
            </a:lvl1pPr>
            <a:lvl2pPr marR="0" lvl="1" algn="ctr" rtl="0">
              <a:lnSpc>
                <a:spcPct val="100000"/>
              </a:lnSpc>
              <a:spcBef>
                <a:spcPts val="0"/>
              </a:spcBef>
              <a:spcAft>
                <a:spcPts val="0"/>
              </a:spcAft>
              <a:buClr>
                <a:schemeClr val="dk1"/>
              </a:buClr>
              <a:buSzPts val="5200"/>
              <a:buFont typeface="Montserrat"/>
              <a:buNone/>
              <a:defRPr sz="6933" b="1" i="0" u="none" strike="noStrike" cap="none">
                <a:solidFill>
                  <a:schemeClr val="dk1"/>
                </a:solidFill>
                <a:latin typeface="Montserrat"/>
                <a:ea typeface="Montserrat"/>
                <a:cs typeface="Montserrat"/>
                <a:sym typeface="Montserrat"/>
              </a:defRPr>
            </a:lvl2pPr>
            <a:lvl3pPr marR="0" lvl="2" algn="ctr" rtl="0">
              <a:lnSpc>
                <a:spcPct val="100000"/>
              </a:lnSpc>
              <a:spcBef>
                <a:spcPts val="0"/>
              </a:spcBef>
              <a:spcAft>
                <a:spcPts val="0"/>
              </a:spcAft>
              <a:buClr>
                <a:schemeClr val="dk1"/>
              </a:buClr>
              <a:buSzPts val="5200"/>
              <a:buFont typeface="Montserrat"/>
              <a:buNone/>
              <a:defRPr sz="6933" b="1" i="0" u="none" strike="noStrike" cap="none">
                <a:solidFill>
                  <a:schemeClr val="dk1"/>
                </a:solidFill>
                <a:latin typeface="Montserrat"/>
                <a:ea typeface="Montserrat"/>
                <a:cs typeface="Montserrat"/>
                <a:sym typeface="Montserrat"/>
              </a:defRPr>
            </a:lvl3pPr>
            <a:lvl4pPr marR="0" lvl="3" algn="ctr" rtl="0">
              <a:lnSpc>
                <a:spcPct val="100000"/>
              </a:lnSpc>
              <a:spcBef>
                <a:spcPts val="0"/>
              </a:spcBef>
              <a:spcAft>
                <a:spcPts val="0"/>
              </a:spcAft>
              <a:buClr>
                <a:schemeClr val="dk1"/>
              </a:buClr>
              <a:buSzPts val="5200"/>
              <a:buFont typeface="Montserrat"/>
              <a:buNone/>
              <a:defRPr sz="6933" b="1" i="0" u="none" strike="noStrike" cap="none">
                <a:solidFill>
                  <a:schemeClr val="dk1"/>
                </a:solidFill>
                <a:latin typeface="Montserrat"/>
                <a:ea typeface="Montserrat"/>
                <a:cs typeface="Montserrat"/>
                <a:sym typeface="Montserrat"/>
              </a:defRPr>
            </a:lvl4pPr>
            <a:lvl5pPr marR="0" lvl="4" algn="ctr" rtl="0">
              <a:lnSpc>
                <a:spcPct val="100000"/>
              </a:lnSpc>
              <a:spcBef>
                <a:spcPts val="0"/>
              </a:spcBef>
              <a:spcAft>
                <a:spcPts val="0"/>
              </a:spcAft>
              <a:buClr>
                <a:schemeClr val="dk1"/>
              </a:buClr>
              <a:buSzPts val="5200"/>
              <a:buFont typeface="Montserrat"/>
              <a:buNone/>
              <a:defRPr sz="6933" b="1" i="0" u="none" strike="noStrike" cap="none">
                <a:solidFill>
                  <a:schemeClr val="dk1"/>
                </a:solidFill>
                <a:latin typeface="Montserrat"/>
                <a:ea typeface="Montserrat"/>
                <a:cs typeface="Montserrat"/>
                <a:sym typeface="Montserrat"/>
              </a:defRPr>
            </a:lvl5pPr>
            <a:lvl6pPr marR="0" lvl="5" algn="ctr" rtl="0">
              <a:lnSpc>
                <a:spcPct val="100000"/>
              </a:lnSpc>
              <a:spcBef>
                <a:spcPts val="0"/>
              </a:spcBef>
              <a:spcAft>
                <a:spcPts val="0"/>
              </a:spcAft>
              <a:buClr>
                <a:schemeClr val="dk1"/>
              </a:buClr>
              <a:buSzPts val="5200"/>
              <a:buFont typeface="Montserrat"/>
              <a:buNone/>
              <a:defRPr sz="6933" b="1" i="0" u="none" strike="noStrike" cap="none">
                <a:solidFill>
                  <a:schemeClr val="dk1"/>
                </a:solidFill>
                <a:latin typeface="Montserrat"/>
                <a:ea typeface="Montserrat"/>
                <a:cs typeface="Montserrat"/>
                <a:sym typeface="Montserrat"/>
              </a:defRPr>
            </a:lvl6pPr>
            <a:lvl7pPr marR="0" lvl="6" algn="ctr" rtl="0">
              <a:lnSpc>
                <a:spcPct val="100000"/>
              </a:lnSpc>
              <a:spcBef>
                <a:spcPts val="0"/>
              </a:spcBef>
              <a:spcAft>
                <a:spcPts val="0"/>
              </a:spcAft>
              <a:buClr>
                <a:schemeClr val="dk1"/>
              </a:buClr>
              <a:buSzPts val="5200"/>
              <a:buFont typeface="Montserrat"/>
              <a:buNone/>
              <a:defRPr sz="6933" b="1" i="0" u="none" strike="noStrike" cap="none">
                <a:solidFill>
                  <a:schemeClr val="dk1"/>
                </a:solidFill>
                <a:latin typeface="Montserrat"/>
                <a:ea typeface="Montserrat"/>
                <a:cs typeface="Montserrat"/>
                <a:sym typeface="Montserrat"/>
              </a:defRPr>
            </a:lvl7pPr>
            <a:lvl8pPr marR="0" lvl="7" algn="ctr" rtl="0">
              <a:lnSpc>
                <a:spcPct val="100000"/>
              </a:lnSpc>
              <a:spcBef>
                <a:spcPts val="0"/>
              </a:spcBef>
              <a:spcAft>
                <a:spcPts val="0"/>
              </a:spcAft>
              <a:buClr>
                <a:schemeClr val="dk1"/>
              </a:buClr>
              <a:buSzPts val="5200"/>
              <a:buFont typeface="Montserrat"/>
              <a:buNone/>
              <a:defRPr sz="6933" b="1" i="0" u="none" strike="noStrike" cap="none">
                <a:solidFill>
                  <a:schemeClr val="dk1"/>
                </a:solidFill>
                <a:latin typeface="Montserrat"/>
                <a:ea typeface="Montserrat"/>
                <a:cs typeface="Montserrat"/>
                <a:sym typeface="Montserrat"/>
              </a:defRPr>
            </a:lvl8pPr>
            <a:lvl9pPr marR="0" lvl="8" algn="ctr" rtl="0">
              <a:lnSpc>
                <a:spcPct val="100000"/>
              </a:lnSpc>
              <a:spcBef>
                <a:spcPts val="0"/>
              </a:spcBef>
              <a:spcAft>
                <a:spcPts val="0"/>
              </a:spcAft>
              <a:buClr>
                <a:schemeClr val="dk1"/>
              </a:buClr>
              <a:buSzPts val="5200"/>
              <a:buFont typeface="Montserrat"/>
              <a:buNone/>
              <a:defRPr sz="6933" b="1" i="0" u="none" strike="noStrike" cap="none">
                <a:solidFill>
                  <a:schemeClr val="dk1"/>
                </a:solidFill>
                <a:latin typeface="Montserrat"/>
                <a:ea typeface="Montserrat"/>
                <a:cs typeface="Montserrat"/>
                <a:sym typeface="Montserrat"/>
              </a:defRPr>
            </a:lvl9pPr>
          </a:lstStyle>
          <a:p>
            <a:r>
              <a:rPr lang="en-GB" sz="2400" b="0" u="sng" kern="0" dirty="0">
                <a:ln>
                  <a:solidFill>
                    <a:srgbClr val="002060"/>
                  </a:solidFill>
                </a:ln>
                <a:solidFill>
                  <a:srgbClr val="000000"/>
                </a:solidFill>
                <a:latin typeface="Century Gothic" panose="020B0502020202020204" pitchFamily="34" charset="0"/>
              </a:rPr>
              <a:t>Communication and Language</a:t>
            </a:r>
            <a:endParaRPr lang="en-GB" sz="2400" u="sng" kern="0" dirty="0">
              <a:ln>
                <a:solidFill>
                  <a:srgbClr val="002060"/>
                </a:solidFill>
              </a:ln>
              <a:latin typeface="Century Gothic" panose="020B0502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4" name="TextBox 3">
            <a:extLst>
              <a:ext uri="{FF2B5EF4-FFF2-40B4-BE49-F238E27FC236}">
                <a16:creationId xmlns:a16="http://schemas.microsoft.com/office/drawing/2014/main" id="{25356DAA-39BB-484F-89A1-A1D44D1185AC}"/>
              </a:ext>
            </a:extLst>
          </p:cNvPr>
          <p:cNvSpPr txBox="1"/>
          <p:nvPr/>
        </p:nvSpPr>
        <p:spPr>
          <a:xfrm>
            <a:off x="1433857" y="1510110"/>
            <a:ext cx="9324286" cy="3785652"/>
          </a:xfrm>
          <a:prstGeom prst="rect">
            <a:avLst/>
          </a:prstGeom>
          <a:solidFill>
            <a:schemeClr val="bg1">
              <a:alpha val="67000"/>
            </a:schemeClr>
          </a:solidFill>
        </p:spPr>
        <p:txBody>
          <a:bodyPr wrap="square" lIns="91440" tIns="45720" rIns="91440" bIns="45720" rtlCol="0" anchor="t">
            <a:spAutoFit/>
          </a:bodyPr>
          <a:lstStyle/>
          <a:p>
            <a:pPr algn="just"/>
            <a:r>
              <a:rPr lang="en-GB" sz="2400" b="0" i="0" dirty="0">
                <a:ln>
                  <a:solidFill>
                    <a:srgbClr val="7030A0"/>
                  </a:solidFill>
                </a:ln>
                <a:solidFill>
                  <a:schemeClr val="bg2">
                    <a:lumMod val="50000"/>
                  </a:schemeClr>
                </a:solidFill>
                <a:effectLst/>
                <a:latin typeface="Century Gothic"/>
              </a:rPr>
              <a:t>Read Write Inc will continue throughout the term as Fred is incredibly proud of the children’s reading and writing. New digraphs and trigraphs will be taught. The Reading Journals record all the reading that is happening in school and at home. They are a joy to look through. Please continue the dedicated daily reading time at home. The </a:t>
            </a:r>
            <a:r>
              <a:rPr lang="en-GB" sz="2400" dirty="0">
                <a:ln>
                  <a:solidFill>
                    <a:srgbClr val="7030A0"/>
                  </a:solidFill>
                </a:ln>
                <a:solidFill>
                  <a:schemeClr val="bg2">
                    <a:lumMod val="50000"/>
                  </a:schemeClr>
                </a:solidFill>
                <a:latin typeface="Century Gothic"/>
              </a:rPr>
              <a:t>focus texts this</a:t>
            </a:r>
            <a:r>
              <a:rPr lang="en-GB" sz="2400" b="0" i="0" dirty="0">
                <a:ln>
                  <a:solidFill>
                    <a:srgbClr val="7030A0"/>
                  </a:solidFill>
                </a:ln>
                <a:solidFill>
                  <a:schemeClr val="bg2">
                    <a:lumMod val="50000"/>
                  </a:schemeClr>
                </a:solidFill>
                <a:effectLst/>
                <a:latin typeface="Century Gothic"/>
              </a:rPr>
              <a:t> </a:t>
            </a:r>
            <a:r>
              <a:rPr lang="en-GB" sz="2400" dirty="0">
                <a:ln>
                  <a:solidFill>
                    <a:srgbClr val="7030A0"/>
                  </a:solidFill>
                </a:ln>
                <a:solidFill>
                  <a:schemeClr val="bg2">
                    <a:lumMod val="50000"/>
                  </a:schemeClr>
                </a:solidFill>
                <a:latin typeface="Century Gothic"/>
              </a:rPr>
              <a:t>term are 'The Owl Who was Afraid of the Dark' and 'Whatever Next'. </a:t>
            </a:r>
            <a:r>
              <a:rPr lang="en-GB" sz="2400" b="0" i="0" dirty="0">
                <a:ln>
                  <a:solidFill>
                    <a:srgbClr val="7030A0"/>
                  </a:solidFill>
                </a:ln>
                <a:solidFill>
                  <a:schemeClr val="bg2">
                    <a:lumMod val="50000"/>
                  </a:schemeClr>
                </a:solidFill>
                <a:effectLst/>
                <a:latin typeface="Century Gothic"/>
              </a:rPr>
              <a:t> Rhyming awareness, syllables detection, onset-rime, phoneme blending and segmentation will be on-going throughout the term.</a:t>
            </a:r>
            <a:endParaRPr lang="en-GB" sz="2400" dirty="0">
              <a:ln>
                <a:solidFill>
                  <a:srgbClr val="7030A0"/>
                </a:solidFill>
              </a:ln>
              <a:solidFill>
                <a:schemeClr val="bg2">
                  <a:lumMod val="50000"/>
                </a:schemeClr>
              </a:solidFill>
              <a:latin typeface="Century Gothic"/>
            </a:endParaRPr>
          </a:p>
        </p:txBody>
      </p:sp>
      <p:sp>
        <p:nvSpPr>
          <p:cNvPr id="5" name="TextBox 4">
            <a:extLst>
              <a:ext uri="{FF2B5EF4-FFF2-40B4-BE49-F238E27FC236}">
                <a16:creationId xmlns:a16="http://schemas.microsoft.com/office/drawing/2014/main" id="{6B65DBF9-C491-418F-BFAA-5A2BC8D0314E}"/>
              </a:ext>
            </a:extLst>
          </p:cNvPr>
          <p:cNvSpPr txBox="1"/>
          <p:nvPr/>
        </p:nvSpPr>
        <p:spPr>
          <a:xfrm>
            <a:off x="2447504" y="455744"/>
            <a:ext cx="6991643" cy="461665"/>
          </a:xfrm>
          <a:prstGeom prst="rect">
            <a:avLst/>
          </a:prstGeom>
          <a:solidFill>
            <a:schemeClr val="bg1">
              <a:alpha val="67000"/>
            </a:schemeClr>
          </a:solidFill>
        </p:spPr>
        <p:txBody>
          <a:bodyPr wrap="square" rtlCol="0">
            <a:spAutoFit/>
          </a:bodyPr>
          <a:lstStyle/>
          <a:p>
            <a:pPr algn="ctr"/>
            <a:r>
              <a:rPr lang="en-GB" sz="2400" b="0" i="0" u="sng" dirty="0">
                <a:ln>
                  <a:solidFill>
                    <a:srgbClr val="7030A0"/>
                  </a:solidFill>
                </a:ln>
                <a:solidFill>
                  <a:schemeClr val="bg2">
                    <a:lumMod val="50000"/>
                  </a:schemeClr>
                </a:solidFill>
                <a:effectLst/>
                <a:latin typeface="Century Gothic" panose="020B0502020202020204" pitchFamily="34" charset="0"/>
              </a:rPr>
              <a:t>Read Write Inc and Literacy </a:t>
            </a:r>
            <a:endParaRPr lang="en-GB" sz="2400" u="sng" dirty="0">
              <a:ln>
                <a:solidFill>
                  <a:srgbClr val="7030A0"/>
                </a:solidFill>
              </a:ln>
              <a:solidFill>
                <a:schemeClr val="bg2">
                  <a:lumMod val="50000"/>
                </a:schemeClr>
              </a:solidFill>
              <a:latin typeface="Century Gothic" panose="020B050202020202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8" name="Picture 137" descr="Background pattern&#10;&#10;Description automatically generated">
            <a:extLst>
              <a:ext uri="{FF2B5EF4-FFF2-40B4-BE49-F238E27FC236}">
                <a16:creationId xmlns:a16="http://schemas.microsoft.com/office/drawing/2014/main" id="{C6C7E001-EFF6-41E2-9C30-AC91D60F0350}"/>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69058"/>
            <a:ext cx="12191980" cy="6856718"/>
          </a:xfrm>
          <a:prstGeom prst="rect">
            <a:avLst/>
          </a:prstGeom>
        </p:spPr>
      </p:pic>
      <p:sp>
        <p:nvSpPr>
          <p:cNvPr id="6" name="TextBox 5">
            <a:extLst>
              <a:ext uri="{FF2B5EF4-FFF2-40B4-BE49-F238E27FC236}">
                <a16:creationId xmlns:a16="http://schemas.microsoft.com/office/drawing/2014/main" id="{586FFF9B-EAD0-4540-9CB9-B323694FE7FB}"/>
              </a:ext>
            </a:extLst>
          </p:cNvPr>
          <p:cNvSpPr txBox="1"/>
          <p:nvPr/>
        </p:nvSpPr>
        <p:spPr>
          <a:xfrm>
            <a:off x="2573718" y="128096"/>
            <a:ext cx="6771861" cy="6601807"/>
          </a:xfrm>
          <a:prstGeom prst="rect">
            <a:avLst/>
          </a:prstGeom>
          <a:solidFill>
            <a:srgbClr val="FF7C80">
              <a:alpha val="64000"/>
            </a:srgbClr>
          </a:solidFill>
          <a:ln>
            <a:noFill/>
          </a:ln>
        </p:spPr>
        <p:txBody>
          <a:bodyPr wrap="square" rtlCol="0">
            <a:spAutoFit/>
          </a:bodyPr>
          <a:lstStyle/>
          <a:p>
            <a:pPr algn="ctr"/>
            <a:r>
              <a:rPr lang="en-GB" sz="2350" b="1" i="0" u="sng" dirty="0">
                <a:ln w="19050">
                  <a:noFill/>
                </a:ln>
                <a:effectLst/>
                <a:latin typeface="Century Gothic" panose="020B0502020202020204" pitchFamily="34" charset="0"/>
              </a:rPr>
              <a:t>Mathematics</a:t>
            </a:r>
          </a:p>
          <a:p>
            <a:pPr algn="just"/>
            <a:r>
              <a:rPr lang="en-GB" sz="2350" i="0" dirty="0">
                <a:ln w="19050">
                  <a:noFill/>
                </a:ln>
                <a:effectLst/>
                <a:latin typeface="Century Gothic" panose="020B0502020202020204" pitchFamily="34" charset="0"/>
              </a:rPr>
              <a:t>Your child will continue their learning through Mastery Maths and Maths Play. Subtraction and addition will be embedded. Number bonds to 5 will be taught to help with addition. Your child will look at ‘time’ and ‘money’ over the coming weeks, building confidence in identifying different values of coins and in telling times using half past and o’clock. Mental Maths, is an integral part of the children’s learning, such as counting in 2’s, 5’s and 10’s. The children will continue to be asked for odd and even numbers as well as more than and less than a given number to 20. Data Handling will continue such as interpreting a Bar Chart and finding out information. Number formation is another area that will be worked on.</a:t>
            </a:r>
            <a:endParaRPr lang="en-GB" sz="2350" dirty="0">
              <a:ln w="19050">
                <a:noFill/>
              </a:ln>
              <a:latin typeface="Century Gothic" panose="020B0502020202020204" pitchFamily="34" charset="0"/>
            </a:endParaRPr>
          </a:p>
        </p:txBody>
      </p:sp>
    </p:spTree>
    <p:extLst>
      <p:ext uri="{BB962C8B-B14F-4D97-AF65-F5344CB8AC3E}">
        <p14:creationId xmlns:p14="http://schemas.microsoft.com/office/powerpoint/2010/main" val="16855774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Video 4">
            <a:extLst>
              <a:ext uri="{FF2B5EF4-FFF2-40B4-BE49-F238E27FC236}">
                <a16:creationId xmlns:a16="http://schemas.microsoft.com/office/drawing/2014/main" id="{653B96C0-FA45-4C0C-8C5B-87BEC479500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3047" y="10"/>
            <a:ext cx="12191999" cy="6857990"/>
          </a:xfrm>
          <a:prstGeom prst="rect">
            <a:avLst/>
          </a:prstGeom>
        </p:spPr>
      </p:pic>
      <p:sp>
        <p:nvSpPr>
          <p:cNvPr id="11" name="Rectangle 10">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B612547-7456-4A2A-A248-09578A8E39BA}"/>
              </a:ext>
            </a:extLst>
          </p:cNvPr>
          <p:cNvSpPr txBox="1"/>
          <p:nvPr/>
        </p:nvSpPr>
        <p:spPr>
          <a:xfrm>
            <a:off x="2857452" y="797510"/>
            <a:ext cx="6891131" cy="5262979"/>
          </a:xfrm>
          <a:prstGeom prst="rect">
            <a:avLst/>
          </a:prstGeom>
          <a:solidFill>
            <a:schemeClr val="accent5">
              <a:lumMod val="40000"/>
              <a:lumOff val="60000"/>
              <a:alpha val="80000"/>
            </a:schemeClr>
          </a:solidFill>
        </p:spPr>
        <p:txBody>
          <a:bodyPr wrap="square" rtlCol="0">
            <a:spAutoFit/>
          </a:bodyPr>
          <a:lstStyle/>
          <a:p>
            <a:pPr algn="ctr"/>
            <a:r>
              <a:rPr lang="en-GB" sz="2400" b="1" u="sng" dirty="0">
                <a:ln w="3175">
                  <a:noFill/>
                </a:ln>
                <a:solidFill>
                  <a:srgbClr val="FF0000"/>
                </a:solidFill>
                <a:latin typeface="Century Gothic" panose="020B0502020202020204" pitchFamily="34" charset="0"/>
              </a:rPr>
              <a:t>Expressive Art and Design</a:t>
            </a:r>
            <a:endParaRPr lang="en-GB" sz="2400" u="sng" dirty="0">
              <a:ln w="3175">
                <a:noFill/>
              </a:ln>
              <a:solidFill>
                <a:srgbClr val="FF0000"/>
              </a:solidFill>
            </a:endParaRPr>
          </a:p>
          <a:p>
            <a:pPr algn="just"/>
            <a:r>
              <a:rPr lang="en-GB" sz="2400" dirty="0">
                <a:ln w="3175">
                  <a:noFill/>
                </a:ln>
                <a:solidFill>
                  <a:srgbClr val="FF0000"/>
                </a:solidFill>
                <a:latin typeface="Century Gothic" panose="020B0502020202020204" pitchFamily="34" charset="0"/>
              </a:rPr>
              <a:t>Your child will identify different techniques in which to express themselves artistically. They will experience using a range of media, applying their current skills to produce a variety of artwork towards the classroom display. Your child will use watercolours to create a moon painting and recreate Vincent Van Gogh’s ‘starry night’. In DT your child will use junk modelling to create rockets and they will design an alien who they would like to meet on the moon. The role-play space area will encourage imaginative role-play.</a:t>
            </a:r>
            <a:endParaRPr lang="en-GB" sz="2400" u="sng" dirty="0">
              <a:ln w="3175">
                <a:noFill/>
              </a:ln>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66024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603"/>
        <p:cNvGrpSpPr/>
        <p:nvPr/>
      </p:nvGrpSpPr>
      <p:grpSpPr>
        <a:xfrm>
          <a:off x="0" y="0"/>
          <a:ext cx="0" cy="0"/>
          <a:chOff x="0" y="0"/>
          <a:chExt cx="0" cy="0"/>
        </a:xfrm>
      </p:grpSpPr>
      <p:sp>
        <p:nvSpPr>
          <p:cNvPr id="3604" name="Google Shape;3604;p41"/>
          <p:cNvSpPr/>
          <p:nvPr/>
        </p:nvSpPr>
        <p:spPr>
          <a:xfrm>
            <a:off x="5463564" y="6586552"/>
            <a:ext cx="116800" cy="116800"/>
          </a:xfrm>
          <a:prstGeom prst="star4">
            <a:avLst>
              <a:gd name="adj" fmla="val 12500"/>
            </a:avLst>
          </a:pr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TextBox 9">
            <a:extLst>
              <a:ext uri="{FF2B5EF4-FFF2-40B4-BE49-F238E27FC236}">
                <a16:creationId xmlns:a16="http://schemas.microsoft.com/office/drawing/2014/main" id="{F6DD635C-53F7-42B3-B87C-08899C329494}"/>
              </a:ext>
            </a:extLst>
          </p:cNvPr>
          <p:cNvSpPr txBox="1"/>
          <p:nvPr/>
        </p:nvSpPr>
        <p:spPr>
          <a:xfrm>
            <a:off x="2662529" y="982176"/>
            <a:ext cx="6995834" cy="4893647"/>
          </a:xfrm>
          <a:prstGeom prst="rect">
            <a:avLst/>
          </a:prstGeom>
          <a:solidFill>
            <a:schemeClr val="accent2">
              <a:lumMod val="60000"/>
              <a:lumOff val="40000"/>
              <a:alpha val="60000"/>
            </a:schemeClr>
          </a:solidFill>
        </p:spPr>
        <p:txBody>
          <a:bodyPr wrap="square" rtlCol="0">
            <a:spAutoFit/>
          </a:bodyPr>
          <a:lstStyle/>
          <a:p>
            <a:pPr algn="ctr"/>
            <a:r>
              <a:rPr lang="en-GB" sz="2400" b="1" u="sng" dirty="0">
                <a:latin typeface="Century Gothic" panose="020B0502020202020204" pitchFamily="34" charset="0"/>
              </a:rPr>
              <a:t>Understanding of the World</a:t>
            </a:r>
          </a:p>
          <a:p>
            <a:pPr algn="just"/>
            <a:r>
              <a:rPr lang="en-GB" sz="2400" dirty="0">
                <a:effectLst/>
                <a:latin typeface="Century Gothic" panose="020B0502020202020204" pitchFamily="34" charset="0"/>
                <a:ea typeface="Calibri" panose="020F0502020204030204" pitchFamily="34" charset="0"/>
                <a:cs typeface="Times New Roman" panose="02020603050405020304" pitchFamily="18" charset="0"/>
              </a:rPr>
              <a:t>Our focus this term is on space and nocturnal animals. Your child will begin to develop an understanding of our Solar System, the planet we live on, constellations and diurnal/nocturnal animals. </a:t>
            </a:r>
            <a:r>
              <a:rPr lang="en-GB" sz="2400" dirty="0">
                <a:solidFill>
                  <a:srgbClr val="303030"/>
                </a:solidFill>
                <a:effectLst/>
                <a:latin typeface="Century Gothic" panose="020B0502020202020204" pitchFamily="34" charset="0"/>
                <a:ea typeface="Times New Roman" panose="02020603050405020304" pitchFamily="18" charset="0"/>
                <a:cs typeface="Times New Roman" panose="02020603050405020304" pitchFamily="18" charset="0"/>
              </a:rPr>
              <a:t>Children</a:t>
            </a:r>
            <a:r>
              <a:rPr lang="en-GB" sz="2400" dirty="0">
                <a:solidFill>
                  <a:srgbClr val="303030"/>
                </a:solidFill>
                <a:effectLst/>
                <a:latin typeface="Century Gothic" panose="020B0502020202020204" pitchFamily="34" charset="0"/>
                <a:ea typeface="Calibri" panose="020F0502020204030204" pitchFamily="34" charset="0"/>
                <a:cs typeface="Times New Roman" panose="02020603050405020304" pitchFamily="18" charset="0"/>
              </a:rPr>
              <a:t> will talk about the </a:t>
            </a:r>
            <a:r>
              <a:rPr lang="en-GB" sz="2400" dirty="0">
                <a:solidFill>
                  <a:srgbClr val="303030"/>
                </a:solidFill>
                <a:effectLst/>
                <a:latin typeface="Century Gothic" panose="020B0502020202020204" pitchFamily="34" charset="0"/>
                <a:ea typeface="Times New Roman" panose="02020603050405020304" pitchFamily="18" charset="0"/>
                <a:cs typeface="Times New Roman" panose="02020603050405020304" pitchFamily="18" charset="0"/>
              </a:rPr>
              <a:t>similarities and differences in relation to places, objects, materials and living things. They </a:t>
            </a:r>
            <a:r>
              <a:rPr lang="en-GB" sz="2400" dirty="0">
                <a:solidFill>
                  <a:srgbClr val="303030"/>
                </a:solidFill>
                <a:effectLst/>
                <a:latin typeface="Century Gothic" panose="020B0502020202020204" pitchFamily="34" charset="0"/>
                <a:ea typeface="Calibri" panose="020F0502020204030204" pitchFamily="34" charset="0"/>
                <a:cs typeface="Times New Roman" panose="02020603050405020304" pitchFamily="18" charset="0"/>
              </a:rPr>
              <a:t>learn</a:t>
            </a:r>
            <a:r>
              <a:rPr lang="en-GB" sz="2400" dirty="0">
                <a:solidFill>
                  <a:srgbClr val="303030"/>
                </a:solidFill>
                <a:effectLst/>
                <a:latin typeface="Century Gothic" panose="020B0502020202020204" pitchFamily="34" charset="0"/>
                <a:ea typeface="Times New Roman" panose="02020603050405020304" pitchFamily="18" charset="0"/>
                <a:cs typeface="Times New Roman" panose="02020603050405020304" pitchFamily="18" charset="0"/>
              </a:rPr>
              <a:t> about the features of their own immediate environment and how environments might vary from one another. </a:t>
            </a:r>
            <a:r>
              <a:rPr lang="en-GB" sz="2400" dirty="0">
                <a:solidFill>
                  <a:srgbClr val="303030"/>
                </a:solidFill>
                <a:effectLst/>
                <a:latin typeface="Century Gothic" panose="020B0502020202020204" pitchFamily="34" charset="0"/>
                <a:ea typeface="Calibri" panose="020F0502020204030204" pitchFamily="34" charset="0"/>
                <a:cs typeface="Times New Roman" panose="02020603050405020304" pitchFamily="18" charset="0"/>
              </a:rPr>
              <a:t> O</a:t>
            </a:r>
            <a:r>
              <a:rPr lang="en-GB" sz="2400" dirty="0">
                <a:solidFill>
                  <a:srgbClr val="303030"/>
                </a:solidFill>
                <a:effectLst/>
                <a:latin typeface="Century Gothic" panose="020B0502020202020204" pitchFamily="34" charset="0"/>
                <a:ea typeface="Times New Roman" panose="02020603050405020304" pitchFamily="18" charset="0"/>
                <a:cs typeface="Times New Roman" panose="02020603050405020304" pitchFamily="18" charset="0"/>
              </a:rPr>
              <a:t>bservations of animals and plants </a:t>
            </a:r>
            <a:r>
              <a:rPr lang="en-GB" sz="2400" dirty="0">
                <a:solidFill>
                  <a:srgbClr val="303030"/>
                </a:solidFill>
                <a:effectLst/>
                <a:latin typeface="Century Gothic" panose="020B0502020202020204" pitchFamily="34" charset="0"/>
                <a:ea typeface="Calibri" panose="020F0502020204030204" pitchFamily="34" charset="0"/>
                <a:cs typeface="Times New Roman" panose="02020603050405020304" pitchFamily="18" charset="0"/>
              </a:rPr>
              <a:t>will take place. </a:t>
            </a:r>
            <a:r>
              <a:rPr lang="en-GB" sz="2400" dirty="0">
                <a:latin typeface="Century Gothic" panose="020B0502020202020204" pitchFamily="34" charset="0"/>
              </a:rPr>
              <a:t> </a:t>
            </a:r>
          </a:p>
        </p:txBody>
      </p:sp>
    </p:spTree>
    <p:extLst>
      <p:ext uri="{BB962C8B-B14F-4D97-AF65-F5344CB8AC3E}">
        <p14:creationId xmlns:p14="http://schemas.microsoft.com/office/powerpoint/2010/main" val="19266822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4" name="TextBox 3">
            <a:extLst>
              <a:ext uri="{FF2B5EF4-FFF2-40B4-BE49-F238E27FC236}">
                <a16:creationId xmlns:a16="http://schemas.microsoft.com/office/drawing/2014/main" id="{25356DAA-39BB-484F-89A1-A1D44D1185AC}"/>
              </a:ext>
            </a:extLst>
          </p:cNvPr>
          <p:cNvSpPr txBox="1"/>
          <p:nvPr/>
        </p:nvSpPr>
        <p:spPr>
          <a:xfrm>
            <a:off x="2790727" y="1207363"/>
            <a:ext cx="7143386" cy="3554819"/>
          </a:xfrm>
          <a:prstGeom prst="rect">
            <a:avLst/>
          </a:prstGeom>
          <a:solidFill>
            <a:schemeClr val="bg1">
              <a:alpha val="67000"/>
            </a:schemeClr>
          </a:solidFill>
        </p:spPr>
        <p:txBody>
          <a:bodyPr wrap="square" rtlCol="0">
            <a:spAutoFit/>
          </a:bodyPr>
          <a:lstStyle/>
          <a:p>
            <a:pPr algn="ctr"/>
            <a:r>
              <a:rPr lang="en-GB" sz="2250" i="0" dirty="0">
                <a:ln w="6350">
                  <a:solidFill>
                    <a:srgbClr val="002060"/>
                  </a:solidFill>
                </a:ln>
                <a:solidFill>
                  <a:srgbClr val="912EA2"/>
                </a:solidFill>
                <a:effectLst/>
                <a:latin typeface="Century Gothic" panose="020B0502020202020204" pitchFamily="34" charset="0"/>
              </a:rPr>
              <a:t>Questions such as these will be posed:</a:t>
            </a:r>
          </a:p>
          <a:p>
            <a:pPr marL="342900" indent="-342900" algn="just">
              <a:buFont typeface="Arial" panose="020B0604020202020204" pitchFamily="34" charset="0"/>
              <a:buChar char="•"/>
            </a:pPr>
            <a:r>
              <a:rPr lang="en-GB" sz="2250" i="0" dirty="0">
                <a:ln w="6350">
                  <a:solidFill>
                    <a:srgbClr val="002060"/>
                  </a:solidFill>
                </a:ln>
                <a:solidFill>
                  <a:srgbClr val="912EA2"/>
                </a:solidFill>
                <a:effectLst/>
                <a:latin typeface="Century Gothic" panose="020B0502020202020204" pitchFamily="34" charset="0"/>
              </a:rPr>
              <a:t>Have you ever seen the Moon? </a:t>
            </a:r>
          </a:p>
          <a:p>
            <a:pPr marL="342900" indent="-342900" algn="just">
              <a:buFont typeface="Arial" panose="020B0604020202020204" pitchFamily="34" charset="0"/>
              <a:buChar char="•"/>
            </a:pPr>
            <a:r>
              <a:rPr lang="en-GB" sz="2250" i="0" dirty="0">
                <a:ln w="6350">
                  <a:solidFill>
                    <a:srgbClr val="002060"/>
                  </a:solidFill>
                </a:ln>
                <a:solidFill>
                  <a:srgbClr val="912EA2"/>
                </a:solidFill>
                <a:effectLst/>
                <a:latin typeface="Century Gothic" panose="020B0502020202020204" pitchFamily="34" charset="0"/>
              </a:rPr>
              <a:t>How many stars are in the sky? </a:t>
            </a:r>
          </a:p>
          <a:p>
            <a:pPr marL="342900" indent="-342900" algn="just">
              <a:buFont typeface="Arial" panose="020B0604020202020204" pitchFamily="34" charset="0"/>
              <a:buChar char="•"/>
            </a:pPr>
            <a:r>
              <a:rPr lang="en-GB" sz="2250" i="0" dirty="0">
                <a:ln w="6350">
                  <a:solidFill>
                    <a:srgbClr val="002060"/>
                  </a:solidFill>
                </a:ln>
                <a:solidFill>
                  <a:srgbClr val="912EA2"/>
                </a:solidFill>
                <a:effectLst/>
                <a:latin typeface="Century Gothic" panose="020B0502020202020204" pitchFamily="34" charset="0"/>
              </a:rPr>
              <a:t>Where does the Sun go at night? </a:t>
            </a:r>
          </a:p>
          <a:p>
            <a:pPr marL="342900" indent="-342900" algn="just">
              <a:buFont typeface="Arial" panose="020B0604020202020204" pitchFamily="34" charset="0"/>
              <a:buChar char="•"/>
            </a:pPr>
            <a:r>
              <a:rPr lang="en-GB" sz="2250" i="0" dirty="0">
                <a:ln w="6350">
                  <a:solidFill>
                    <a:srgbClr val="002060"/>
                  </a:solidFill>
                </a:ln>
                <a:solidFill>
                  <a:srgbClr val="912EA2"/>
                </a:solidFill>
                <a:effectLst/>
                <a:latin typeface="Century Gothic" panose="020B0502020202020204" pitchFamily="34" charset="0"/>
              </a:rPr>
              <a:t>What is a star? </a:t>
            </a:r>
          </a:p>
          <a:p>
            <a:pPr marL="342900" indent="-342900" algn="just">
              <a:buFont typeface="Arial" panose="020B0604020202020204" pitchFamily="34" charset="0"/>
              <a:buChar char="•"/>
            </a:pPr>
            <a:r>
              <a:rPr lang="en-GB" sz="2250" i="0" dirty="0">
                <a:ln w="6350">
                  <a:solidFill>
                    <a:srgbClr val="002060"/>
                  </a:solidFill>
                </a:ln>
                <a:solidFill>
                  <a:srgbClr val="912EA2"/>
                </a:solidFill>
                <a:effectLst/>
                <a:latin typeface="Century Gothic" panose="020B0502020202020204" pitchFamily="34" charset="0"/>
              </a:rPr>
              <a:t>Do you know the name of any planets? </a:t>
            </a:r>
          </a:p>
          <a:p>
            <a:pPr marL="342900" indent="-342900" algn="just">
              <a:buFont typeface="Arial" panose="020B0604020202020204" pitchFamily="34" charset="0"/>
              <a:buChar char="•"/>
            </a:pPr>
            <a:r>
              <a:rPr lang="en-GB" sz="2250" i="0" dirty="0">
                <a:ln w="6350">
                  <a:solidFill>
                    <a:srgbClr val="002060"/>
                  </a:solidFill>
                </a:ln>
                <a:solidFill>
                  <a:srgbClr val="912EA2"/>
                </a:solidFill>
                <a:effectLst/>
                <a:latin typeface="Century Gothic" panose="020B0502020202020204" pitchFamily="34" charset="0"/>
              </a:rPr>
              <a:t>Do you know the name of any constellations? </a:t>
            </a:r>
          </a:p>
          <a:p>
            <a:pPr marL="342900" indent="-342900" algn="just">
              <a:buFont typeface="Arial" panose="020B0604020202020204" pitchFamily="34" charset="0"/>
              <a:buChar char="•"/>
            </a:pPr>
            <a:r>
              <a:rPr lang="en-GB" sz="2250" i="0" dirty="0">
                <a:ln w="6350">
                  <a:solidFill>
                    <a:srgbClr val="002060"/>
                  </a:solidFill>
                </a:ln>
                <a:solidFill>
                  <a:srgbClr val="912EA2"/>
                </a:solidFill>
                <a:effectLst/>
                <a:latin typeface="Century Gothic" panose="020B0502020202020204" pitchFamily="34" charset="0"/>
              </a:rPr>
              <a:t>What does it feel like when you look at the stars?</a:t>
            </a:r>
            <a:endParaRPr lang="en-GB" sz="2250" dirty="0">
              <a:ln w="6350">
                <a:solidFill>
                  <a:srgbClr val="002060"/>
                </a:solidFill>
              </a:ln>
              <a:solidFill>
                <a:srgbClr val="912EA2"/>
              </a:solidFill>
              <a:latin typeface="Century Gothic" panose="020B0502020202020204" pitchFamily="34" charset="0"/>
            </a:endParaRPr>
          </a:p>
          <a:p>
            <a:pPr algn="just"/>
            <a:endParaRPr lang="en-GB" sz="2250" dirty="0">
              <a:ln>
                <a:solidFill>
                  <a:srgbClr val="002060"/>
                </a:solidFill>
              </a:ln>
              <a:solidFill>
                <a:srgbClr val="912EA2"/>
              </a:solidFill>
              <a:effectLst/>
              <a:latin typeface="Century Gothic" panose="020B0502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0403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 name="Rectangle 7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8" name="Picture 137" descr="Background pattern&#10;&#10;Description automatically generated">
            <a:extLst>
              <a:ext uri="{FF2B5EF4-FFF2-40B4-BE49-F238E27FC236}">
                <a16:creationId xmlns:a16="http://schemas.microsoft.com/office/drawing/2014/main" id="{C6C7E001-EFF6-41E2-9C30-AC91D60F0350}"/>
              </a:ext>
            </a:extLst>
          </p:cNvPr>
          <p:cNvPicPr>
            <a:picLocks noChangeAspect="1"/>
          </p:cNvPicPr>
          <p:nvPr/>
        </p:nvPicPr>
        <p:blipFill rotWithShape="1">
          <a:blip r:embed="rId2">
            <a:extLst>
              <a:ext uri="{28A0092B-C50C-407E-A947-70E740481C1C}">
                <a14:useLocalDpi xmlns:a14="http://schemas.microsoft.com/office/drawing/2010/main" val="0"/>
              </a:ext>
            </a:extLst>
          </a:blip>
          <a:srcRect b="15746"/>
          <a:stretch/>
        </p:blipFill>
        <p:spPr>
          <a:xfrm>
            <a:off x="20" y="-122066"/>
            <a:ext cx="12191980" cy="6856718"/>
          </a:xfrm>
          <a:prstGeom prst="rect">
            <a:avLst/>
          </a:prstGeom>
        </p:spPr>
      </p:pic>
      <p:sp>
        <p:nvSpPr>
          <p:cNvPr id="6" name="TextBox 5">
            <a:extLst>
              <a:ext uri="{FF2B5EF4-FFF2-40B4-BE49-F238E27FC236}">
                <a16:creationId xmlns:a16="http://schemas.microsoft.com/office/drawing/2014/main" id="{586FFF9B-EAD0-4540-9CB9-B323694FE7FB}"/>
              </a:ext>
            </a:extLst>
          </p:cNvPr>
          <p:cNvSpPr txBox="1"/>
          <p:nvPr/>
        </p:nvSpPr>
        <p:spPr>
          <a:xfrm>
            <a:off x="5513033" y="1189608"/>
            <a:ext cx="6523723" cy="3859839"/>
          </a:xfrm>
          <a:prstGeom prst="rect">
            <a:avLst/>
          </a:prstGeom>
          <a:solidFill>
            <a:srgbClr val="FFC000">
              <a:alpha val="75000"/>
            </a:srgbClr>
          </a:solidFill>
        </p:spPr>
        <p:txBody>
          <a:bodyPr wrap="square" rtlCol="0">
            <a:spAutoFit/>
          </a:bodyPr>
          <a:lstStyle/>
          <a:p>
            <a:pPr algn="just">
              <a:lnSpc>
                <a:spcPct val="107000"/>
              </a:lnSpc>
              <a:spcAft>
                <a:spcPts val="800"/>
              </a:spcAft>
            </a:pPr>
            <a:r>
              <a:rPr lang="en-GB" sz="2300" dirty="0">
                <a:solidFill>
                  <a:srgbClr val="303030"/>
                </a:solidFill>
                <a:effectLst/>
                <a:latin typeface="Century Gothic" panose="020B0502020202020204" pitchFamily="34" charset="0"/>
                <a:ea typeface="Times New Roman" panose="02020603050405020304" pitchFamily="18" charset="0"/>
                <a:cs typeface="Times New Roman" panose="02020603050405020304" pitchFamily="18" charset="0"/>
              </a:rPr>
              <a:t>In addition, Discovery RE will allow the opportunity for your child to learn about the ‘Signs of Spring’ and ‘Easter – A Christian celebration’. Through ‘Signs of Spring’, children will discover the new life that arrives at Spring and the changes in our world through minibeasts hunts, Spring plants, life cycles. Finally, ‘Easter – A Christian celebration’, celebrates the victory of life over death with the resurrection of Jesus</a:t>
            </a:r>
            <a:endParaRPr lang="en-GB" sz="23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A picture containing indoor, orange, decorated&#10;&#10;Description automatically generated">
            <a:extLst>
              <a:ext uri="{FF2B5EF4-FFF2-40B4-BE49-F238E27FC236}">
                <a16:creationId xmlns:a16="http://schemas.microsoft.com/office/drawing/2014/main" id="{AB93FF63-774B-4D6A-9920-D6F4EC8EB3BE}"/>
              </a:ext>
            </a:extLst>
          </p:cNvPr>
          <p:cNvPicPr>
            <a:picLocks noChangeAspect="1"/>
          </p:cNvPicPr>
          <p:nvPr/>
        </p:nvPicPr>
        <p:blipFill rotWithShape="1">
          <a:blip r:embed="rId3">
            <a:extLst>
              <a:ext uri="{28A0092B-C50C-407E-A947-70E740481C1C}">
                <a14:useLocalDpi xmlns:a14="http://schemas.microsoft.com/office/drawing/2010/main" val="0"/>
              </a:ext>
            </a:extLst>
          </a:blip>
          <a:srcRect l="23853" t="5897" r="20599" b="5026"/>
          <a:stretch/>
        </p:blipFill>
        <p:spPr>
          <a:xfrm>
            <a:off x="234613" y="634738"/>
            <a:ext cx="5205935" cy="5588524"/>
          </a:xfrm>
          <a:prstGeom prst="rect">
            <a:avLst/>
          </a:prstGeom>
        </p:spPr>
      </p:pic>
    </p:spTree>
    <p:extLst>
      <p:ext uri="{BB962C8B-B14F-4D97-AF65-F5344CB8AC3E}">
        <p14:creationId xmlns:p14="http://schemas.microsoft.com/office/powerpoint/2010/main" val="1143976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4" name="TextBox 3">
            <a:extLst>
              <a:ext uri="{FF2B5EF4-FFF2-40B4-BE49-F238E27FC236}">
                <a16:creationId xmlns:a16="http://schemas.microsoft.com/office/drawing/2014/main" id="{25356DAA-39BB-484F-89A1-A1D44D1185AC}"/>
              </a:ext>
            </a:extLst>
          </p:cNvPr>
          <p:cNvSpPr txBox="1"/>
          <p:nvPr/>
        </p:nvSpPr>
        <p:spPr>
          <a:xfrm>
            <a:off x="2352582" y="197346"/>
            <a:ext cx="7714696" cy="6463308"/>
          </a:xfrm>
          <a:prstGeom prst="rect">
            <a:avLst/>
          </a:prstGeom>
          <a:solidFill>
            <a:schemeClr val="bg1">
              <a:alpha val="67000"/>
            </a:schemeClr>
          </a:solidFill>
        </p:spPr>
        <p:txBody>
          <a:bodyPr wrap="square" rtlCol="0">
            <a:spAutoFit/>
          </a:bodyPr>
          <a:lstStyle/>
          <a:p>
            <a:pPr algn="ctr"/>
            <a:r>
              <a:rPr lang="en-GB" sz="2300" b="1" i="0" u="sng" dirty="0">
                <a:solidFill>
                  <a:srgbClr val="000000"/>
                </a:solidFill>
                <a:effectLst/>
                <a:latin typeface="Century Gothic" panose="020B0502020202020204" pitchFamily="34" charset="0"/>
              </a:rPr>
              <a:t>Physical Development</a:t>
            </a:r>
          </a:p>
          <a:p>
            <a:pPr algn="just"/>
            <a:r>
              <a:rPr lang="en-GB" sz="2300" b="0" i="0" dirty="0">
                <a:solidFill>
                  <a:srgbClr val="000000"/>
                </a:solidFill>
                <a:effectLst/>
                <a:latin typeface="Century Gothic" panose="020B0502020202020204" pitchFamily="34" charset="0"/>
              </a:rPr>
              <a:t>This term we will focus on your child’s ability to move in a variety of different ways and showing balance in a ‘champion’ way’ through gymnastics. Ball skills is the second topic this term where children will develop their ability to roll, throw and catch a ball with control. </a:t>
            </a:r>
            <a:r>
              <a:rPr lang="en-GB" sz="2300" dirty="0">
                <a:solidFill>
                  <a:srgbClr val="000000"/>
                </a:solidFill>
                <a:latin typeface="Century Gothic" panose="020B0502020202020204" pitchFamily="34" charset="0"/>
              </a:rPr>
              <a:t>In addition, movement lessons </a:t>
            </a:r>
            <a:r>
              <a:rPr lang="en-GB" sz="2300" b="0" i="0" dirty="0">
                <a:solidFill>
                  <a:srgbClr val="000000"/>
                </a:solidFill>
                <a:effectLst/>
                <a:latin typeface="Century Gothic" panose="020B0502020202020204" pitchFamily="34" charset="0"/>
              </a:rPr>
              <a:t>allows children to explore different types of movement </a:t>
            </a:r>
            <a:r>
              <a:rPr lang="en-GB" sz="2300" dirty="0">
                <a:solidFill>
                  <a:srgbClr val="000000"/>
                </a:solidFill>
                <a:latin typeface="Century Gothic" panose="020B0502020202020204" pitchFamily="34" charset="0"/>
              </a:rPr>
              <a:t>through </a:t>
            </a:r>
            <a:r>
              <a:rPr lang="en-GB" sz="2300" b="0" i="0" dirty="0">
                <a:solidFill>
                  <a:srgbClr val="000000"/>
                </a:solidFill>
                <a:effectLst/>
                <a:latin typeface="Century Gothic" panose="020B0502020202020204" pitchFamily="34" charset="0"/>
              </a:rPr>
              <a:t>music to tell a story.  Yoga will continue on a Tuesday afternoon.  As well as the mini-sports session on a Friday morning.</a:t>
            </a:r>
          </a:p>
          <a:p>
            <a:pPr algn="just"/>
            <a:endParaRPr lang="en-GB" sz="2300" dirty="0">
              <a:solidFill>
                <a:srgbClr val="000000"/>
              </a:solidFill>
              <a:latin typeface="Century Gothic" panose="020B0502020202020204" pitchFamily="34" charset="0"/>
            </a:endParaRPr>
          </a:p>
          <a:p>
            <a:pPr algn="just"/>
            <a:r>
              <a:rPr lang="en-GB" sz="2300" dirty="0">
                <a:solidFill>
                  <a:srgbClr val="000000"/>
                </a:solidFill>
                <a:latin typeface="Century Gothic" panose="020B0502020202020204" pitchFamily="34" charset="0"/>
              </a:rPr>
              <a:t>All of this will be done with incorporating life skills such as fairness and empathy as they look to support and encourage one another. Finally, we will be focusing on self belief for all children through physical development, so that they are working hard to challenge themselves.</a:t>
            </a:r>
          </a:p>
        </p:txBody>
      </p:sp>
    </p:spTree>
    <p:extLst>
      <p:ext uri="{BB962C8B-B14F-4D97-AF65-F5344CB8AC3E}">
        <p14:creationId xmlns:p14="http://schemas.microsoft.com/office/powerpoint/2010/main" val="10824585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 Product Requirement Theme for Business by Slidesgo">
  <a:themeElements>
    <a:clrScheme name="Simple Light">
      <a:dk1>
        <a:srgbClr val="0E2A47"/>
      </a:dk1>
      <a:lt1>
        <a:srgbClr val="FFFFFF"/>
      </a:lt1>
      <a:dk2>
        <a:srgbClr val="0E2A47"/>
      </a:dk2>
      <a:lt2>
        <a:srgbClr val="1273EB"/>
      </a:lt2>
      <a:accent1>
        <a:srgbClr val="4949E7"/>
      </a:accent1>
      <a:accent2>
        <a:srgbClr val="4AD295"/>
      </a:accent2>
      <a:accent3>
        <a:srgbClr val="FB5252"/>
      </a:accent3>
      <a:accent4>
        <a:srgbClr val="FFD966"/>
      </a:accent4>
      <a:accent5>
        <a:srgbClr val="4949E7"/>
      </a:accent5>
      <a:accent6>
        <a:srgbClr val="F89C19"/>
      </a:accent6>
      <a:hlink>
        <a:srgbClr val="0E2A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ark Planets XL by Slidesgo">
  <a:themeElements>
    <a:clrScheme name="Simple Light">
      <a:dk1>
        <a:srgbClr val="1A1A1A"/>
      </a:dk1>
      <a:lt1>
        <a:srgbClr val="FFFFFF"/>
      </a:lt1>
      <a:dk2>
        <a:srgbClr val="FF87D7"/>
      </a:dk2>
      <a:lt2>
        <a:srgbClr val="FF3ABD"/>
      </a:lt2>
      <a:accent1>
        <a:srgbClr val="FFC3EB"/>
      </a:accent1>
      <a:accent2>
        <a:srgbClr val="FFFFFF"/>
      </a:accent2>
      <a:accent3>
        <a:srgbClr val="FFFFFF"/>
      </a:accent3>
      <a:accent4>
        <a:srgbClr val="FFFFFF"/>
      </a:accent4>
      <a:accent5>
        <a:srgbClr val="FFFFFF"/>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543267F4FDF9C449A4A4C02DEB5B144" ma:contentTypeVersion="8" ma:contentTypeDescription="Create a new document." ma:contentTypeScope="" ma:versionID="ea165a027505f607bbca596e35d8e07c">
  <xsd:schema xmlns:xsd="http://www.w3.org/2001/XMLSchema" xmlns:xs="http://www.w3.org/2001/XMLSchema" xmlns:p="http://schemas.microsoft.com/office/2006/metadata/properties" xmlns:ns3="56924488-5b20-4965-be2e-4733d5065ad3" targetNamespace="http://schemas.microsoft.com/office/2006/metadata/properties" ma:root="true" ma:fieldsID="e7aff8be4199d190e85bed2c62664b75" ns3:_="">
    <xsd:import namespace="56924488-5b20-4965-be2e-4733d5065ad3"/>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3:MediaServiceSystemTags"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924488-5b20-4965-be2e-4733d5065a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56924488-5b20-4965-be2e-4733d5065ad3" xsi:nil="true"/>
  </documentManagement>
</p:properties>
</file>

<file path=customXml/itemProps1.xml><?xml version="1.0" encoding="utf-8"?>
<ds:datastoreItem xmlns:ds="http://schemas.openxmlformats.org/officeDocument/2006/customXml" ds:itemID="{FD05BAB1-AE6D-484E-A7E0-96C1519602D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924488-5b20-4965-be2e-4733d5065a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C5BC82-36EB-471E-8B25-934721CEFEB1}">
  <ds:schemaRefs>
    <ds:schemaRef ds:uri="http://schemas.microsoft.com/sharepoint/v3/contenttype/forms"/>
  </ds:schemaRefs>
</ds:datastoreItem>
</file>

<file path=customXml/itemProps3.xml><?xml version="1.0" encoding="utf-8"?>
<ds:datastoreItem xmlns:ds="http://schemas.openxmlformats.org/officeDocument/2006/customXml" ds:itemID="{CC14CC0E-B56D-439E-9AC6-9A0A20730B6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56924488-5b20-4965-be2e-4733d5065ad3"/>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439</TotalTime>
  <Words>1303</Words>
  <Application>Microsoft Office PowerPoint</Application>
  <PresentationFormat>Widescreen</PresentationFormat>
  <Paragraphs>43</Paragraphs>
  <Slides>13</Slides>
  <Notes>7</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13</vt:i4>
      </vt:variant>
    </vt:vector>
  </HeadingPairs>
  <TitlesOfParts>
    <vt:vector size="33" baseType="lpstr">
      <vt:lpstr>굴림체</vt:lpstr>
      <vt:lpstr>맑은 고딕</vt:lpstr>
      <vt:lpstr>Arial</vt:lpstr>
      <vt:lpstr>Calibri</vt:lpstr>
      <vt:lpstr>Calibri Light</vt:lpstr>
      <vt:lpstr>Century Gothic</vt:lpstr>
      <vt:lpstr>Delius Swash Caps</vt:lpstr>
      <vt:lpstr>Montserrat</vt:lpstr>
      <vt:lpstr>Nunito</vt:lpstr>
      <vt:lpstr>Nunito SemiBold</vt:lpstr>
      <vt:lpstr>Oswald</vt:lpstr>
      <vt:lpstr>Oswald SemiBold</vt:lpstr>
      <vt:lpstr>Palanquin Dark</vt:lpstr>
      <vt:lpstr>Proxima Nova</vt:lpstr>
      <vt:lpstr>PT Sans</vt:lpstr>
      <vt:lpstr>Times New Roman</vt:lpstr>
      <vt:lpstr>Office Theme</vt:lpstr>
      <vt:lpstr> Product Requirement Theme for Business by Slidesgo</vt:lpstr>
      <vt:lpstr>Dark Planets XL by Slidesgo</vt:lpstr>
      <vt:lpstr>1_Office Theme</vt:lpstr>
      <vt:lpstr>PowerPoint Presentation</vt:lpstr>
      <vt:lpstr>This term, alongside show and tell, your child will continue to express their self through a variety of experiences. Our focus story this term is ‘Tell me something happy before I go to sleep’. Your child will reflect on their own experiences at home, sharing their thoughts with peers about what makes them happy before they go to sleep. This will feed into their work where they will deliberate the best items to take with them on a trip to the moon. The children will have the opportunity to share and listen to a range of their favourite bedtime nursery rhymes and songs as they snuggle down with blankets and cushions as we will start off the term with a WOW day of coming to school in their Pyjama’s and to bring their favourite teddy bear as we will be finding out what happens in the world when we sleep.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Kavithalaya</dc:creator>
  <cp:lastModifiedBy>Holly Haselgrove</cp:lastModifiedBy>
  <cp:revision>26</cp:revision>
  <dcterms:created xsi:type="dcterms:W3CDTF">2021-09-14T04:10:59Z</dcterms:created>
  <dcterms:modified xsi:type="dcterms:W3CDTF">2024-02-06T09:48:00Z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0x010100D543267F4FDF9C449A4A4C02DEB5B144</vt:lpwstr>
  </property>
</Properties>
</file>