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57" r:id="rId6"/>
    <p:sldId id="260" r:id="rId7"/>
    <p:sldId id="258" r:id="rId8"/>
    <p:sldId id="259" r:id="rId9"/>
  </p:sldIdLst>
  <p:sldSz cx="6858000" cy="12192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85CA9EC-84D9-4B78-9780-D945479FC51E}" v="22" dt="2023-11-24T10:18:45.4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65" d="100"/>
          <a:sy n="65" d="100"/>
        </p:scale>
        <p:origin x="343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rs. Powley" userId="3e41901f-e5d0-42ac-8071-06ca48ddeef3" providerId="ADAL" clId="{E85CA9EC-84D9-4B78-9780-D945479FC51E}"/>
    <pc:docChg chg="custSel delSld modSld">
      <pc:chgData name="Mrs. Powley" userId="3e41901f-e5d0-42ac-8071-06ca48ddeef3" providerId="ADAL" clId="{E85CA9EC-84D9-4B78-9780-D945479FC51E}" dt="2023-11-24T10:18:52.856" v="384" actId="1076"/>
      <pc:docMkLst>
        <pc:docMk/>
      </pc:docMkLst>
      <pc:sldChg chg="modSp mod">
        <pc:chgData name="Mrs. Powley" userId="3e41901f-e5d0-42ac-8071-06ca48ddeef3" providerId="ADAL" clId="{E85CA9EC-84D9-4B78-9780-D945479FC51E}" dt="2023-11-24T10:04:27.548" v="195" actId="20577"/>
        <pc:sldMkLst>
          <pc:docMk/>
          <pc:sldMk cId="1438255998" sldId="256"/>
        </pc:sldMkLst>
        <pc:spChg chg="mod">
          <ac:chgData name="Mrs. Powley" userId="3e41901f-e5d0-42ac-8071-06ca48ddeef3" providerId="ADAL" clId="{E85CA9EC-84D9-4B78-9780-D945479FC51E}" dt="2023-11-24T10:04:27.548" v="195" actId="20577"/>
          <ac:spMkLst>
            <pc:docMk/>
            <pc:sldMk cId="1438255998" sldId="256"/>
            <ac:spMk id="2" creationId="{FBBEC04E-FC60-9CCC-3F07-BD317A247FA5}"/>
          </ac:spMkLst>
        </pc:spChg>
        <pc:spChg chg="mod">
          <ac:chgData name="Mrs. Powley" userId="3e41901f-e5d0-42ac-8071-06ca48ddeef3" providerId="ADAL" clId="{E85CA9EC-84D9-4B78-9780-D945479FC51E}" dt="2023-11-22T13:35:11.944" v="7" actId="20577"/>
          <ac:spMkLst>
            <pc:docMk/>
            <pc:sldMk cId="1438255998" sldId="256"/>
            <ac:spMk id="5" creationId="{FC18BFF2-FE0E-8CB1-6024-A142FB391CB4}"/>
          </ac:spMkLst>
        </pc:spChg>
      </pc:sldChg>
      <pc:sldChg chg="addSp delSp modSp mod">
        <pc:chgData name="Mrs. Powley" userId="3e41901f-e5d0-42ac-8071-06ca48ddeef3" providerId="ADAL" clId="{E85CA9EC-84D9-4B78-9780-D945479FC51E}" dt="2023-11-24T10:05:23.713" v="198" actId="1440"/>
        <pc:sldMkLst>
          <pc:docMk/>
          <pc:sldMk cId="638106432" sldId="257"/>
        </pc:sldMkLst>
        <pc:spChg chg="add mod">
          <ac:chgData name="Mrs. Powley" userId="3e41901f-e5d0-42ac-8071-06ca48ddeef3" providerId="ADAL" clId="{E85CA9EC-84D9-4B78-9780-D945479FC51E}" dt="2023-11-22T13:40:11.503" v="75" actId="404"/>
          <ac:spMkLst>
            <pc:docMk/>
            <pc:sldMk cId="638106432" sldId="257"/>
            <ac:spMk id="4" creationId="{6EF23DBD-DEFC-2AAC-9760-5F04A4813DA7}"/>
          </ac:spMkLst>
        </pc:spChg>
        <pc:spChg chg="mod">
          <ac:chgData name="Mrs. Powley" userId="3e41901f-e5d0-42ac-8071-06ca48ddeef3" providerId="ADAL" clId="{E85CA9EC-84D9-4B78-9780-D945479FC51E}" dt="2023-11-22T13:37:44.937" v="70" actId="1076"/>
          <ac:spMkLst>
            <pc:docMk/>
            <pc:sldMk cId="638106432" sldId="257"/>
            <ac:spMk id="8" creationId="{8D960431-C525-542E-1837-B2377EA43866}"/>
          </ac:spMkLst>
        </pc:spChg>
        <pc:spChg chg="del">
          <ac:chgData name="Mrs. Powley" userId="3e41901f-e5d0-42ac-8071-06ca48ddeef3" providerId="ADAL" clId="{E85CA9EC-84D9-4B78-9780-D945479FC51E}" dt="2023-11-22T13:35:29.781" v="9" actId="478"/>
          <ac:spMkLst>
            <pc:docMk/>
            <pc:sldMk cId="638106432" sldId="257"/>
            <ac:spMk id="14" creationId="{93825BB2-CCE0-31B8-76D0-4E8A0F857746}"/>
          </ac:spMkLst>
        </pc:spChg>
        <pc:picChg chg="add mod">
          <ac:chgData name="Mrs. Powley" userId="3e41901f-e5d0-42ac-8071-06ca48ddeef3" providerId="ADAL" clId="{E85CA9EC-84D9-4B78-9780-D945479FC51E}" dt="2023-11-24T10:05:23.713" v="198" actId="1440"/>
          <ac:picMkLst>
            <pc:docMk/>
            <pc:sldMk cId="638106432" sldId="257"/>
            <ac:picMk id="5" creationId="{3DEFF9E4-EAD7-4631-A47A-6DD56A547CC0}"/>
          </ac:picMkLst>
        </pc:picChg>
        <pc:picChg chg="del">
          <ac:chgData name="Mrs. Powley" userId="3e41901f-e5d0-42ac-8071-06ca48ddeef3" providerId="ADAL" clId="{E85CA9EC-84D9-4B78-9780-D945479FC51E}" dt="2023-11-22T13:35:31.571" v="11" actId="478"/>
          <ac:picMkLst>
            <pc:docMk/>
            <pc:sldMk cId="638106432" sldId="257"/>
            <ac:picMk id="5" creationId="{C39CC930-BDB3-8D88-EFE6-CDA4534131C4}"/>
          </ac:picMkLst>
        </pc:picChg>
        <pc:picChg chg="del">
          <ac:chgData name="Mrs. Powley" userId="3e41901f-e5d0-42ac-8071-06ca48ddeef3" providerId="ADAL" clId="{E85CA9EC-84D9-4B78-9780-D945479FC51E}" dt="2023-11-22T13:35:34.178" v="15" actId="478"/>
          <ac:picMkLst>
            <pc:docMk/>
            <pc:sldMk cId="638106432" sldId="257"/>
            <ac:picMk id="6" creationId="{7CA3671A-C9C9-9A78-6DE1-2CEF4517161D}"/>
          </ac:picMkLst>
        </pc:picChg>
        <pc:picChg chg="del">
          <ac:chgData name="Mrs. Powley" userId="3e41901f-e5d0-42ac-8071-06ca48ddeef3" providerId="ADAL" clId="{E85CA9EC-84D9-4B78-9780-D945479FC51E}" dt="2023-11-22T13:35:31.017" v="10" actId="478"/>
          <ac:picMkLst>
            <pc:docMk/>
            <pc:sldMk cId="638106432" sldId="257"/>
            <ac:picMk id="7" creationId="{BB297BB7-ABFE-E426-148E-05AD957A95B4}"/>
          </ac:picMkLst>
        </pc:picChg>
        <pc:picChg chg="del">
          <ac:chgData name="Mrs. Powley" userId="3e41901f-e5d0-42ac-8071-06ca48ddeef3" providerId="ADAL" clId="{E85CA9EC-84D9-4B78-9780-D945479FC51E}" dt="2023-11-22T13:35:32.182" v="12" actId="478"/>
          <ac:picMkLst>
            <pc:docMk/>
            <pc:sldMk cId="638106432" sldId="257"/>
            <ac:picMk id="9" creationId="{4E682289-E959-6672-C837-D36994652549}"/>
          </ac:picMkLst>
        </pc:picChg>
        <pc:picChg chg="del">
          <ac:chgData name="Mrs. Powley" userId="3e41901f-e5d0-42ac-8071-06ca48ddeef3" providerId="ADAL" clId="{E85CA9EC-84D9-4B78-9780-D945479FC51E}" dt="2023-11-22T13:35:33.422" v="14" actId="478"/>
          <ac:picMkLst>
            <pc:docMk/>
            <pc:sldMk cId="638106432" sldId="257"/>
            <ac:picMk id="10" creationId="{886021F7-07A7-E461-6C2C-F63D1BE284F1}"/>
          </ac:picMkLst>
        </pc:picChg>
        <pc:picChg chg="del">
          <ac:chgData name="Mrs. Powley" userId="3e41901f-e5d0-42ac-8071-06ca48ddeef3" providerId="ADAL" clId="{E85CA9EC-84D9-4B78-9780-D945479FC51E}" dt="2023-11-22T13:35:32.719" v="13" actId="478"/>
          <ac:picMkLst>
            <pc:docMk/>
            <pc:sldMk cId="638106432" sldId="257"/>
            <ac:picMk id="13" creationId="{E282F891-BF93-E86A-1504-26E156B0B50C}"/>
          </ac:picMkLst>
        </pc:picChg>
      </pc:sldChg>
      <pc:sldChg chg="delSp modSp mod">
        <pc:chgData name="Mrs. Powley" userId="3e41901f-e5d0-42ac-8071-06ca48ddeef3" providerId="ADAL" clId="{E85CA9EC-84D9-4B78-9780-D945479FC51E}" dt="2023-11-24T10:10:39.982" v="341" actId="20577"/>
        <pc:sldMkLst>
          <pc:docMk/>
          <pc:sldMk cId="1206543273" sldId="258"/>
        </pc:sldMkLst>
        <pc:spChg chg="mod">
          <ac:chgData name="Mrs. Powley" userId="3e41901f-e5d0-42ac-8071-06ca48ddeef3" providerId="ADAL" clId="{E85CA9EC-84D9-4B78-9780-D945479FC51E}" dt="2023-11-24T10:10:39.982" v="341" actId="20577"/>
          <ac:spMkLst>
            <pc:docMk/>
            <pc:sldMk cId="1206543273" sldId="258"/>
            <ac:spMk id="4" creationId="{FA63EC13-3AFC-CC63-D834-CD3D95F67831}"/>
          </ac:spMkLst>
        </pc:spChg>
        <pc:spChg chg="mod">
          <ac:chgData name="Mrs. Powley" userId="3e41901f-e5d0-42ac-8071-06ca48ddeef3" providerId="ADAL" clId="{E85CA9EC-84D9-4B78-9780-D945479FC51E}" dt="2023-11-24T10:06:40.604" v="207" actId="1076"/>
          <ac:spMkLst>
            <pc:docMk/>
            <pc:sldMk cId="1206543273" sldId="258"/>
            <ac:spMk id="6" creationId="{1168208F-ABF1-F0ED-7EAB-5D89111047DF}"/>
          </ac:spMkLst>
        </pc:spChg>
        <pc:spChg chg="mod">
          <ac:chgData name="Mrs. Powley" userId="3e41901f-e5d0-42ac-8071-06ca48ddeef3" providerId="ADAL" clId="{E85CA9EC-84D9-4B78-9780-D945479FC51E}" dt="2023-11-24T10:09:01.699" v="335" actId="20577"/>
          <ac:spMkLst>
            <pc:docMk/>
            <pc:sldMk cId="1206543273" sldId="258"/>
            <ac:spMk id="7" creationId="{95D415AD-E18D-7F15-DB29-220D0584B7A2}"/>
          </ac:spMkLst>
        </pc:spChg>
        <pc:spChg chg="del">
          <ac:chgData name="Mrs. Powley" userId="3e41901f-e5d0-42ac-8071-06ca48ddeef3" providerId="ADAL" clId="{E85CA9EC-84D9-4B78-9780-D945479FC51E}" dt="2023-11-22T13:44:20.917" v="116" actId="478"/>
          <ac:spMkLst>
            <pc:docMk/>
            <pc:sldMk cId="1206543273" sldId="258"/>
            <ac:spMk id="12" creationId="{9437A171-E98C-09BB-6D77-9B458846CCAA}"/>
          </ac:spMkLst>
        </pc:spChg>
        <pc:spChg chg="del">
          <ac:chgData name="Mrs. Powley" userId="3e41901f-e5d0-42ac-8071-06ca48ddeef3" providerId="ADAL" clId="{E85CA9EC-84D9-4B78-9780-D945479FC51E}" dt="2023-11-22T13:36:18.572" v="23" actId="478"/>
          <ac:spMkLst>
            <pc:docMk/>
            <pc:sldMk cId="1206543273" sldId="258"/>
            <ac:spMk id="15" creationId="{31E0F9B6-9580-EB5D-6016-C45861BA2EB1}"/>
          </ac:spMkLst>
        </pc:spChg>
        <pc:picChg chg="mod">
          <ac:chgData name="Mrs. Powley" userId="3e41901f-e5d0-42ac-8071-06ca48ddeef3" providerId="ADAL" clId="{E85CA9EC-84D9-4B78-9780-D945479FC51E}" dt="2023-11-24T10:06:30.502" v="205" actId="14100"/>
          <ac:picMkLst>
            <pc:docMk/>
            <pc:sldMk cId="1206543273" sldId="258"/>
            <ac:picMk id="3" creationId="{05CFD321-9862-3F73-6889-B25A25470F10}"/>
          </ac:picMkLst>
        </pc:picChg>
        <pc:picChg chg="mod">
          <ac:chgData name="Mrs. Powley" userId="3e41901f-e5d0-42ac-8071-06ca48ddeef3" providerId="ADAL" clId="{E85CA9EC-84D9-4B78-9780-D945479FC51E}" dt="2023-11-24T10:06:36.723" v="206" actId="14100"/>
          <ac:picMkLst>
            <pc:docMk/>
            <pc:sldMk cId="1206543273" sldId="258"/>
            <ac:picMk id="5" creationId="{FAA83895-731A-21FE-29B7-998915251198}"/>
          </ac:picMkLst>
        </pc:picChg>
        <pc:picChg chg="del">
          <ac:chgData name="Mrs. Powley" userId="3e41901f-e5d0-42ac-8071-06ca48ddeef3" providerId="ADAL" clId="{E85CA9EC-84D9-4B78-9780-D945479FC51E}" dt="2023-11-22T13:36:20.002" v="24" actId="478"/>
          <ac:picMkLst>
            <pc:docMk/>
            <pc:sldMk cId="1206543273" sldId="258"/>
            <ac:picMk id="8" creationId="{4D780CEC-821C-34F6-844B-1A2CE38AEFCF}"/>
          </ac:picMkLst>
        </pc:picChg>
        <pc:picChg chg="del">
          <ac:chgData name="Mrs. Powley" userId="3e41901f-e5d0-42ac-8071-06ca48ddeef3" providerId="ADAL" clId="{E85CA9EC-84D9-4B78-9780-D945479FC51E}" dt="2023-11-22T13:44:17.724" v="115" actId="478"/>
          <ac:picMkLst>
            <pc:docMk/>
            <pc:sldMk cId="1206543273" sldId="258"/>
            <ac:picMk id="9" creationId="{11F2CADF-1BAA-8BAA-206C-CD1C44F3792E}"/>
          </ac:picMkLst>
        </pc:picChg>
      </pc:sldChg>
      <pc:sldChg chg="addSp delSp modSp mod">
        <pc:chgData name="Mrs. Powley" userId="3e41901f-e5d0-42ac-8071-06ca48ddeef3" providerId="ADAL" clId="{E85CA9EC-84D9-4B78-9780-D945479FC51E}" dt="2023-11-24T10:18:52.856" v="384" actId="1076"/>
        <pc:sldMkLst>
          <pc:docMk/>
          <pc:sldMk cId="3431313917" sldId="259"/>
        </pc:sldMkLst>
        <pc:spChg chg="add mod">
          <ac:chgData name="Mrs. Powley" userId="3e41901f-e5d0-42ac-8071-06ca48ddeef3" providerId="ADAL" clId="{E85CA9EC-84D9-4B78-9780-D945479FC51E}" dt="2023-11-24T10:17:23.866" v="364" actId="1076"/>
          <ac:spMkLst>
            <pc:docMk/>
            <pc:sldMk cId="3431313917" sldId="259"/>
            <ac:spMk id="3" creationId="{C75427E7-3270-6107-0A09-684686EB63FB}"/>
          </ac:spMkLst>
        </pc:spChg>
        <pc:spChg chg="add mod">
          <ac:chgData name="Mrs. Powley" userId="3e41901f-e5d0-42ac-8071-06ca48ddeef3" providerId="ADAL" clId="{E85CA9EC-84D9-4B78-9780-D945479FC51E}" dt="2023-11-24T10:18:19.252" v="380" actId="20577"/>
          <ac:spMkLst>
            <pc:docMk/>
            <pc:sldMk cId="3431313917" sldId="259"/>
            <ac:spMk id="4" creationId="{D504C1AC-1452-2E5C-99E0-BB8D7056759C}"/>
          </ac:spMkLst>
        </pc:spChg>
        <pc:spChg chg="del">
          <ac:chgData name="Mrs. Powley" userId="3e41901f-e5d0-42ac-8071-06ca48ddeef3" providerId="ADAL" clId="{E85CA9EC-84D9-4B78-9780-D945479FC51E}" dt="2023-11-22T13:36:29.588" v="27" actId="478"/>
          <ac:spMkLst>
            <pc:docMk/>
            <pc:sldMk cId="3431313917" sldId="259"/>
            <ac:spMk id="12" creationId="{E856E6B4-5A31-6BBD-FECA-983E902129AD}"/>
          </ac:spMkLst>
        </pc:spChg>
        <pc:spChg chg="del">
          <ac:chgData name="Mrs. Powley" userId="3e41901f-e5d0-42ac-8071-06ca48ddeef3" providerId="ADAL" clId="{E85CA9EC-84D9-4B78-9780-D945479FC51E}" dt="2023-11-22T13:36:24.844" v="25" actId="478"/>
          <ac:spMkLst>
            <pc:docMk/>
            <pc:sldMk cId="3431313917" sldId="259"/>
            <ac:spMk id="14" creationId="{D20DC05E-22D5-646F-842C-B26FD335C156}"/>
          </ac:spMkLst>
        </pc:spChg>
        <pc:picChg chg="add mod">
          <ac:chgData name="Mrs. Powley" userId="3e41901f-e5d0-42ac-8071-06ca48ddeef3" providerId="ADAL" clId="{E85CA9EC-84D9-4B78-9780-D945479FC51E}" dt="2023-11-24T10:18:52.856" v="384" actId="1076"/>
          <ac:picMkLst>
            <pc:docMk/>
            <pc:sldMk cId="3431313917" sldId="259"/>
            <ac:picMk id="6" creationId="{A22AF2C7-65ED-7023-1936-A6944FC586BB}"/>
          </ac:picMkLst>
        </pc:picChg>
        <pc:picChg chg="del">
          <ac:chgData name="Mrs. Powley" userId="3e41901f-e5d0-42ac-8071-06ca48ddeef3" providerId="ADAL" clId="{E85CA9EC-84D9-4B78-9780-D945479FC51E}" dt="2023-11-22T13:36:31.262" v="28" actId="478"/>
          <ac:picMkLst>
            <pc:docMk/>
            <pc:sldMk cId="3431313917" sldId="259"/>
            <ac:picMk id="11" creationId="{2CEF0958-482C-FBC2-8358-E7C59B246AE4}"/>
          </ac:picMkLst>
        </pc:picChg>
        <pc:picChg chg="del">
          <ac:chgData name="Mrs. Powley" userId="3e41901f-e5d0-42ac-8071-06ca48ddeef3" providerId="ADAL" clId="{E85CA9EC-84D9-4B78-9780-D945479FC51E}" dt="2023-11-22T13:36:25.708" v="26" actId="478"/>
          <ac:picMkLst>
            <pc:docMk/>
            <pc:sldMk cId="3431313917" sldId="259"/>
            <ac:picMk id="1028" creationId="{28C79CCC-439C-A1A6-DBFE-72AF34985DBB}"/>
          </ac:picMkLst>
        </pc:picChg>
      </pc:sldChg>
      <pc:sldChg chg="addSp delSp modSp mod">
        <pc:chgData name="Mrs. Powley" userId="3e41901f-e5d0-42ac-8071-06ca48ddeef3" providerId="ADAL" clId="{E85CA9EC-84D9-4B78-9780-D945479FC51E}" dt="2023-11-24T10:05:56.512" v="203" actId="1440"/>
        <pc:sldMkLst>
          <pc:docMk/>
          <pc:sldMk cId="296478916" sldId="260"/>
        </pc:sldMkLst>
        <pc:spChg chg="del">
          <ac:chgData name="Mrs. Powley" userId="3e41901f-e5d0-42ac-8071-06ca48ddeef3" providerId="ADAL" clId="{E85CA9EC-84D9-4B78-9780-D945479FC51E}" dt="2023-11-22T13:35:41.182" v="17" actId="478"/>
          <ac:spMkLst>
            <pc:docMk/>
            <pc:sldMk cId="296478916" sldId="260"/>
            <ac:spMk id="4" creationId="{4C9D73EF-80A3-9645-B348-8C5710EE1ED8}"/>
          </ac:spMkLst>
        </pc:spChg>
        <pc:spChg chg="del">
          <ac:chgData name="Mrs. Powley" userId="3e41901f-e5d0-42ac-8071-06ca48ddeef3" providerId="ADAL" clId="{E85CA9EC-84D9-4B78-9780-D945479FC51E}" dt="2023-11-22T13:35:38.957" v="16" actId="478"/>
          <ac:spMkLst>
            <pc:docMk/>
            <pc:sldMk cId="296478916" sldId="260"/>
            <ac:spMk id="5" creationId="{9DC32F58-CA77-9B05-4D57-A234D6CF0491}"/>
          </ac:spMkLst>
        </pc:spChg>
        <pc:picChg chg="add del mod">
          <ac:chgData name="Mrs. Powley" userId="3e41901f-e5d0-42ac-8071-06ca48ddeef3" providerId="ADAL" clId="{E85CA9EC-84D9-4B78-9780-D945479FC51E}" dt="2023-11-22T13:43:16.640" v="88" actId="478"/>
          <ac:picMkLst>
            <pc:docMk/>
            <pc:sldMk cId="296478916" sldId="260"/>
            <ac:picMk id="3" creationId="{05CFD321-9862-3F73-6889-B25A25470F10}"/>
          </ac:picMkLst>
        </pc:picChg>
        <pc:picChg chg="add mod">
          <ac:chgData name="Mrs. Powley" userId="3e41901f-e5d0-42ac-8071-06ca48ddeef3" providerId="ADAL" clId="{E85CA9EC-84D9-4B78-9780-D945479FC51E}" dt="2023-11-24T10:05:56.512" v="203" actId="1440"/>
          <ac:picMkLst>
            <pc:docMk/>
            <pc:sldMk cId="296478916" sldId="260"/>
            <ac:picMk id="4" creationId="{5894884F-EB84-F571-C774-515D7E58BACB}"/>
          </ac:picMkLst>
        </pc:picChg>
        <pc:picChg chg="del">
          <ac:chgData name="Mrs. Powley" userId="3e41901f-e5d0-42ac-8071-06ca48ddeef3" providerId="ADAL" clId="{E85CA9EC-84D9-4B78-9780-D945479FC51E}" dt="2023-11-22T13:35:42.179" v="18" actId="478"/>
          <ac:picMkLst>
            <pc:docMk/>
            <pc:sldMk cId="296478916" sldId="260"/>
            <ac:picMk id="6" creationId="{61ED404F-1853-5CDD-8FA7-1A830CE828C2}"/>
          </ac:picMkLst>
        </pc:picChg>
        <pc:picChg chg="del">
          <ac:chgData name="Mrs. Powley" userId="3e41901f-e5d0-42ac-8071-06ca48ddeef3" providerId="ADAL" clId="{E85CA9EC-84D9-4B78-9780-D945479FC51E}" dt="2023-11-22T13:35:43.542" v="20" actId="478"/>
          <ac:picMkLst>
            <pc:docMk/>
            <pc:sldMk cId="296478916" sldId="260"/>
            <ac:picMk id="8" creationId="{64F11379-DB25-9FC4-F8E1-B6BBB293DC68}"/>
          </ac:picMkLst>
        </pc:picChg>
        <pc:picChg chg="del">
          <ac:chgData name="Mrs. Powley" userId="3e41901f-e5d0-42ac-8071-06ca48ddeef3" providerId="ADAL" clId="{E85CA9EC-84D9-4B78-9780-D945479FC51E}" dt="2023-11-22T13:35:44.547" v="21" actId="478"/>
          <ac:picMkLst>
            <pc:docMk/>
            <pc:sldMk cId="296478916" sldId="260"/>
            <ac:picMk id="11" creationId="{6D2C2655-6DC5-C830-4A5D-A7B527EBB7BA}"/>
          </ac:picMkLst>
        </pc:picChg>
        <pc:picChg chg="del">
          <ac:chgData name="Mrs. Powley" userId="3e41901f-e5d0-42ac-8071-06ca48ddeef3" providerId="ADAL" clId="{E85CA9EC-84D9-4B78-9780-D945479FC51E}" dt="2023-11-22T13:35:42.817" v="19" actId="478"/>
          <ac:picMkLst>
            <pc:docMk/>
            <pc:sldMk cId="296478916" sldId="260"/>
            <ac:picMk id="13" creationId="{DAF4C86C-B1D4-5F63-CBBA-75B1BB665515}"/>
          </ac:picMkLst>
        </pc:picChg>
        <pc:picChg chg="add del mod">
          <ac:chgData name="Mrs. Powley" userId="3e41901f-e5d0-42ac-8071-06ca48ddeef3" providerId="ADAL" clId="{E85CA9EC-84D9-4B78-9780-D945479FC51E}" dt="2023-11-22T13:41:51.261" v="81"/>
          <ac:picMkLst>
            <pc:docMk/>
            <pc:sldMk cId="296478916" sldId="260"/>
            <ac:picMk id="1026" creationId="{6577D951-7F4E-53E2-3C06-1952AC0B8E55}"/>
          </ac:picMkLst>
        </pc:picChg>
        <pc:picChg chg="add mod">
          <ac:chgData name="Mrs. Powley" userId="3e41901f-e5d0-42ac-8071-06ca48ddeef3" providerId="ADAL" clId="{E85CA9EC-84D9-4B78-9780-D945479FC51E}" dt="2023-11-24T10:05:32.945" v="199" actId="1440"/>
          <ac:picMkLst>
            <pc:docMk/>
            <pc:sldMk cId="296478916" sldId="260"/>
            <ac:picMk id="1028" creationId="{28EA608F-F1DD-9334-9AE1-D48423938C82}"/>
          </ac:picMkLst>
        </pc:picChg>
        <pc:picChg chg="add del">
          <ac:chgData name="Mrs. Powley" userId="3e41901f-e5d0-42ac-8071-06ca48ddeef3" providerId="ADAL" clId="{E85CA9EC-84D9-4B78-9780-D945479FC51E}" dt="2023-11-22T13:43:19.385" v="89"/>
          <ac:picMkLst>
            <pc:docMk/>
            <pc:sldMk cId="296478916" sldId="260"/>
            <ac:picMk id="1030" creationId="{BF994724-0280-9A8F-AD97-904C89A4A335}"/>
          </ac:picMkLst>
        </pc:picChg>
      </pc:sldChg>
      <pc:sldChg chg="delSp del mod">
        <pc:chgData name="Mrs. Powley" userId="3e41901f-e5d0-42ac-8071-06ca48ddeef3" providerId="ADAL" clId="{E85CA9EC-84D9-4B78-9780-D945479FC51E}" dt="2023-11-22T13:37:06.077" v="35" actId="2696"/>
        <pc:sldMkLst>
          <pc:docMk/>
          <pc:sldMk cId="3219328611" sldId="261"/>
        </pc:sldMkLst>
        <pc:spChg chg="del">
          <ac:chgData name="Mrs. Powley" userId="3e41901f-e5d0-42ac-8071-06ca48ddeef3" providerId="ADAL" clId="{E85CA9EC-84D9-4B78-9780-D945479FC51E}" dt="2023-11-22T13:36:41.375" v="31" actId="478"/>
          <ac:spMkLst>
            <pc:docMk/>
            <pc:sldMk cId="3219328611" sldId="261"/>
            <ac:spMk id="4" creationId="{80C3ED11-8B84-5C34-B924-09B106CB293A}"/>
          </ac:spMkLst>
        </pc:spChg>
        <pc:spChg chg="del">
          <ac:chgData name="Mrs. Powley" userId="3e41901f-e5d0-42ac-8071-06ca48ddeef3" providerId="ADAL" clId="{E85CA9EC-84D9-4B78-9780-D945479FC51E}" dt="2023-11-22T13:36:36.693" v="29" actId="478"/>
          <ac:spMkLst>
            <pc:docMk/>
            <pc:sldMk cId="3219328611" sldId="261"/>
            <ac:spMk id="14" creationId="{D20DC05E-22D5-646F-842C-B26FD335C156}"/>
          </ac:spMkLst>
        </pc:spChg>
        <pc:picChg chg="del">
          <ac:chgData name="Mrs. Powley" userId="3e41901f-e5d0-42ac-8071-06ca48ddeef3" providerId="ADAL" clId="{E85CA9EC-84D9-4B78-9780-D945479FC51E}" dt="2023-11-22T13:36:37.980" v="30" actId="478"/>
          <ac:picMkLst>
            <pc:docMk/>
            <pc:sldMk cId="3219328611" sldId="261"/>
            <ac:picMk id="3" creationId="{05EBBAAA-19E9-329F-A6F6-8834119AC06D}"/>
          </ac:picMkLst>
        </pc:picChg>
      </pc:sldChg>
      <pc:sldChg chg="delSp del mod">
        <pc:chgData name="Mrs. Powley" userId="3e41901f-e5d0-42ac-8071-06ca48ddeef3" providerId="ADAL" clId="{E85CA9EC-84D9-4B78-9780-D945479FC51E}" dt="2023-11-22T13:36:59.438" v="34" actId="2696"/>
        <pc:sldMkLst>
          <pc:docMk/>
          <pc:sldMk cId="947355896" sldId="262"/>
        </pc:sldMkLst>
        <pc:spChg chg="del">
          <ac:chgData name="Mrs. Powley" userId="3e41901f-e5d0-42ac-8071-06ca48ddeef3" providerId="ADAL" clId="{E85CA9EC-84D9-4B78-9780-D945479FC51E}" dt="2023-11-22T13:36:51.678" v="33" actId="478"/>
          <ac:spMkLst>
            <pc:docMk/>
            <pc:sldMk cId="947355896" sldId="262"/>
            <ac:spMk id="8" creationId="{FD4A858B-E77A-3C73-84C0-F2B4246DA9E2}"/>
          </ac:spMkLst>
        </pc:spChg>
        <pc:picChg chg="del">
          <ac:chgData name="Mrs. Powley" userId="3e41901f-e5d0-42ac-8071-06ca48ddeef3" providerId="ADAL" clId="{E85CA9EC-84D9-4B78-9780-D945479FC51E}" dt="2023-11-22T13:36:47.361" v="32" actId="478"/>
          <ac:picMkLst>
            <pc:docMk/>
            <pc:sldMk cId="947355896" sldId="262"/>
            <ac:picMk id="10" creationId="{E61CCC6B-F7A6-B50B-1D92-4F03624AEAF6}"/>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995312"/>
            <a:ext cx="5829300" cy="4244622"/>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6403623"/>
            <a:ext cx="5143500" cy="2943577"/>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D781496-C195-4F10-8F78-1F03996B276F}" type="datetimeFigureOut">
              <a:rPr lang="en-GB" smtClean="0"/>
              <a:t>24/11/2023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795D1C-ABF9-43BA-BCF3-C1D0E9739E67}" type="slidenum">
              <a:rPr lang="en-GB" smtClean="0"/>
              <a:t>‹#›</a:t>
            </a:fld>
            <a:endParaRPr lang="en-GB"/>
          </a:p>
        </p:txBody>
      </p:sp>
    </p:spTree>
    <p:extLst>
      <p:ext uri="{BB962C8B-B14F-4D97-AF65-F5344CB8AC3E}">
        <p14:creationId xmlns:p14="http://schemas.microsoft.com/office/powerpoint/2010/main" val="2715208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781496-C195-4F10-8F78-1F03996B276F}" type="datetimeFigureOut">
              <a:rPr lang="en-GB" smtClean="0"/>
              <a:t>24/11/2023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795D1C-ABF9-43BA-BCF3-C1D0E9739E67}" type="slidenum">
              <a:rPr lang="en-GB" smtClean="0"/>
              <a:t>‹#›</a:t>
            </a:fld>
            <a:endParaRPr lang="en-GB"/>
          </a:p>
        </p:txBody>
      </p:sp>
    </p:spTree>
    <p:extLst>
      <p:ext uri="{BB962C8B-B14F-4D97-AF65-F5344CB8AC3E}">
        <p14:creationId xmlns:p14="http://schemas.microsoft.com/office/powerpoint/2010/main" val="3981348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649111"/>
            <a:ext cx="1478756" cy="1033215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649111"/>
            <a:ext cx="4350544" cy="1033215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781496-C195-4F10-8F78-1F03996B276F}" type="datetimeFigureOut">
              <a:rPr lang="en-GB" smtClean="0"/>
              <a:t>24/11/2023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795D1C-ABF9-43BA-BCF3-C1D0E9739E67}" type="slidenum">
              <a:rPr lang="en-GB" smtClean="0"/>
              <a:t>‹#›</a:t>
            </a:fld>
            <a:endParaRPr lang="en-GB"/>
          </a:p>
        </p:txBody>
      </p:sp>
    </p:spTree>
    <p:extLst>
      <p:ext uri="{BB962C8B-B14F-4D97-AF65-F5344CB8AC3E}">
        <p14:creationId xmlns:p14="http://schemas.microsoft.com/office/powerpoint/2010/main" val="1400326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781496-C195-4F10-8F78-1F03996B276F}" type="datetimeFigureOut">
              <a:rPr lang="en-GB" smtClean="0"/>
              <a:t>24/11/2023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795D1C-ABF9-43BA-BCF3-C1D0E9739E67}" type="slidenum">
              <a:rPr lang="en-GB" smtClean="0"/>
              <a:t>‹#›</a:t>
            </a:fld>
            <a:endParaRPr lang="en-GB"/>
          </a:p>
        </p:txBody>
      </p:sp>
    </p:spTree>
    <p:extLst>
      <p:ext uri="{BB962C8B-B14F-4D97-AF65-F5344CB8AC3E}">
        <p14:creationId xmlns:p14="http://schemas.microsoft.com/office/powerpoint/2010/main" val="746954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3039537"/>
            <a:ext cx="5915025" cy="5071532"/>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8159048"/>
            <a:ext cx="5915025" cy="266699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781496-C195-4F10-8F78-1F03996B276F}" type="datetimeFigureOut">
              <a:rPr lang="en-GB" smtClean="0"/>
              <a:t>24/11/2023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795D1C-ABF9-43BA-BCF3-C1D0E9739E67}" type="slidenum">
              <a:rPr lang="en-GB" smtClean="0"/>
              <a:t>‹#›</a:t>
            </a:fld>
            <a:endParaRPr lang="en-GB"/>
          </a:p>
        </p:txBody>
      </p:sp>
    </p:spTree>
    <p:extLst>
      <p:ext uri="{BB962C8B-B14F-4D97-AF65-F5344CB8AC3E}">
        <p14:creationId xmlns:p14="http://schemas.microsoft.com/office/powerpoint/2010/main" val="1477329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3245556"/>
            <a:ext cx="2914650" cy="7735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3245556"/>
            <a:ext cx="2914650" cy="7735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D781496-C195-4F10-8F78-1F03996B276F}" type="datetimeFigureOut">
              <a:rPr lang="en-GB" smtClean="0"/>
              <a:t>24/11/2023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E795D1C-ABF9-43BA-BCF3-C1D0E9739E67}" type="slidenum">
              <a:rPr lang="en-GB" smtClean="0"/>
              <a:t>‹#›</a:t>
            </a:fld>
            <a:endParaRPr lang="en-GB"/>
          </a:p>
        </p:txBody>
      </p:sp>
    </p:spTree>
    <p:extLst>
      <p:ext uri="{BB962C8B-B14F-4D97-AF65-F5344CB8AC3E}">
        <p14:creationId xmlns:p14="http://schemas.microsoft.com/office/powerpoint/2010/main" val="2445755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649114"/>
            <a:ext cx="5915025" cy="2356556"/>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988734"/>
            <a:ext cx="2901255" cy="146473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4453467"/>
            <a:ext cx="2901255" cy="65503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988734"/>
            <a:ext cx="2915543" cy="146473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4453467"/>
            <a:ext cx="2915543" cy="65503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D781496-C195-4F10-8F78-1F03996B276F}" type="datetimeFigureOut">
              <a:rPr lang="en-GB" smtClean="0"/>
              <a:t>24/11/2023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E795D1C-ABF9-43BA-BCF3-C1D0E9739E67}" type="slidenum">
              <a:rPr lang="en-GB" smtClean="0"/>
              <a:t>‹#›</a:t>
            </a:fld>
            <a:endParaRPr lang="en-GB"/>
          </a:p>
        </p:txBody>
      </p:sp>
    </p:spTree>
    <p:extLst>
      <p:ext uri="{BB962C8B-B14F-4D97-AF65-F5344CB8AC3E}">
        <p14:creationId xmlns:p14="http://schemas.microsoft.com/office/powerpoint/2010/main" val="21210118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D781496-C195-4F10-8F78-1F03996B276F}" type="datetimeFigureOut">
              <a:rPr lang="en-GB" smtClean="0"/>
              <a:t>24/11/2023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E795D1C-ABF9-43BA-BCF3-C1D0E9739E67}" type="slidenum">
              <a:rPr lang="en-GB" smtClean="0"/>
              <a:t>‹#›</a:t>
            </a:fld>
            <a:endParaRPr lang="en-GB"/>
          </a:p>
        </p:txBody>
      </p:sp>
    </p:spTree>
    <p:extLst>
      <p:ext uri="{BB962C8B-B14F-4D97-AF65-F5344CB8AC3E}">
        <p14:creationId xmlns:p14="http://schemas.microsoft.com/office/powerpoint/2010/main" val="7159243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781496-C195-4F10-8F78-1F03996B276F}" type="datetimeFigureOut">
              <a:rPr lang="en-GB" smtClean="0"/>
              <a:t>24/11/2023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E795D1C-ABF9-43BA-BCF3-C1D0E9739E67}" type="slidenum">
              <a:rPr lang="en-GB" smtClean="0"/>
              <a:t>‹#›</a:t>
            </a:fld>
            <a:endParaRPr lang="en-GB"/>
          </a:p>
        </p:txBody>
      </p:sp>
    </p:spTree>
    <p:extLst>
      <p:ext uri="{BB962C8B-B14F-4D97-AF65-F5344CB8AC3E}">
        <p14:creationId xmlns:p14="http://schemas.microsoft.com/office/powerpoint/2010/main" val="40045025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755425"/>
            <a:ext cx="3471863" cy="8664222"/>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3657600"/>
            <a:ext cx="2211884" cy="677615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D781496-C195-4F10-8F78-1F03996B276F}" type="datetimeFigureOut">
              <a:rPr lang="en-GB" smtClean="0"/>
              <a:t>24/11/2023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E795D1C-ABF9-43BA-BCF3-C1D0E9739E67}" type="slidenum">
              <a:rPr lang="en-GB" smtClean="0"/>
              <a:t>‹#›</a:t>
            </a:fld>
            <a:endParaRPr lang="en-GB"/>
          </a:p>
        </p:txBody>
      </p:sp>
    </p:spTree>
    <p:extLst>
      <p:ext uri="{BB962C8B-B14F-4D97-AF65-F5344CB8AC3E}">
        <p14:creationId xmlns:p14="http://schemas.microsoft.com/office/powerpoint/2010/main" val="41876911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755425"/>
            <a:ext cx="3471863" cy="8664222"/>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3657600"/>
            <a:ext cx="2211884" cy="677615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D781496-C195-4F10-8F78-1F03996B276F}" type="datetimeFigureOut">
              <a:rPr lang="en-GB" smtClean="0"/>
              <a:t>24/11/2023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E795D1C-ABF9-43BA-BCF3-C1D0E9739E67}" type="slidenum">
              <a:rPr lang="en-GB" smtClean="0"/>
              <a:t>‹#›</a:t>
            </a:fld>
            <a:endParaRPr lang="en-GB"/>
          </a:p>
        </p:txBody>
      </p:sp>
    </p:spTree>
    <p:extLst>
      <p:ext uri="{BB962C8B-B14F-4D97-AF65-F5344CB8AC3E}">
        <p14:creationId xmlns:p14="http://schemas.microsoft.com/office/powerpoint/2010/main" val="1265379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649114"/>
            <a:ext cx="5915025" cy="235655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3245556"/>
            <a:ext cx="5915025" cy="77357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11300181"/>
            <a:ext cx="1543050" cy="649111"/>
          </a:xfrm>
          <a:prstGeom prst="rect">
            <a:avLst/>
          </a:prstGeom>
        </p:spPr>
        <p:txBody>
          <a:bodyPr vert="horz" lIns="91440" tIns="45720" rIns="91440" bIns="45720" rtlCol="0" anchor="ctr"/>
          <a:lstStyle>
            <a:lvl1pPr algn="l">
              <a:defRPr sz="900">
                <a:solidFill>
                  <a:schemeClr val="tx1">
                    <a:tint val="75000"/>
                  </a:schemeClr>
                </a:solidFill>
              </a:defRPr>
            </a:lvl1pPr>
          </a:lstStyle>
          <a:p>
            <a:fld id="{3D781496-C195-4F10-8F78-1F03996B276F}" type="datetimeFigureOut">
              <a:rPr lang="en-GB" smtClean="0"/>
              <a:t>24/11/2023</a:t>
            </a:fld>
            <a:endParaRPr lang="en-GB"/>
          </a:p>
        </p:txBody>
      </p:sp>
      <p:sp>
        <p:nvSpPr>
          <p:cNvPr id="5" name="Footer Placeholder 4"/>
          <p:cNvSpPr>
            <a:spLocks noGrp="1"/>
          </p:cNvSpPr>
          <p:nvPr>
            <p:ph type="ftr" sz="quarter" idx="3"/>
          </p:nvPr>
        </p:nvSpPr>
        <p:spPr>
          <a:xfrm>
            <a:off x="2271713" y="11300181"/>
            <a:ext cx="2314575" cy="64911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11300181"/>
            <a:ext cx="1543050" cy="649111"/>
          </a:xfrm>
          <a:prstGeom prst="rect">
            <a:avLst/>
          </a:prstGeom>
        </p:spPr>
        <p:txBody>
          <a:bodyPr vert="horz" lIns="91440" tIns="45720" rIns="91440" bIns="45720" rtlCol="0" anchor="ctr"/>
          <a:lstStyle>
            <a:lvl1pPr algn="r">
              <a:defRPr sz="900">
                <a:solidFill>
                  <a:schemeClr val="tx1">
                    <a:tint val="75000"/>
                  </a:schemeClr>
                </a:solidFill>
              </a:defRPr>
            </a:lvl1pPr>
          </a:lstStyle>
          <a:p>
            <a:fld id="{2E795D1C-ABF9-43BA-BCF3-C1D0E9739E67}" type="slidenum">
              <a:rPr lang="en-GB" smtClean="0"/>
              <a:t>‹#›</a:t>
            </a:fld>
            <a:endParaRPr lang="en-GB"/>
          </a:p>
        </p:txBody>
      </p:sp>
    </p:spTree>
    <p:extLst>
      <p:ext uri="{BB962C8B-B14F-4D97-AF65-F5344CB8AC3E}">
        <p14:creationId xmlns:p14="http://schemas.microsoft.com/office/powerpoint/2010/main" val="6086277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DAED897B-490E-8505-8994-A487C2B4F77F}"/>
              </a:ext>
            </a:extLst>
          </p:cNvPr>
          <p:cNvSpPr/>
          <p:nvPr/>
        </p:nvSpPr>
        <p:spPr>
          <a:xfrm>
            <a:off x="64665" y="-20500"/>
            <a:ext cx="6799005" cy="12192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FC18BFF2-FE0E-8CB1-6024-A142FB391CB4}"/>
              </a:ext>
            </a:extLst>
          </p:cNvPr>
          <p:cNvSpPr txBox="1"/>
          <p:nvPr/>
        </p:nvSpPr>
        <p:spPr>
          <a:xfrm>
            <a:off x="141008" y="256878"/>
            <a:ext cx="5252224" cy="861774"/>
          </a:xfrm>
          <a:prstGeom prst="rect">
            <a:avLst/>
          </a:prstGeom>
          <a:noFill/>
        </p:spPr>
        <p:txBody>
          <a:bodyPr wrap="square" rtlCol="0">
            <a:spAutoFit/>
          </a:bodyPr>
          <a:lstStyle/>
          <a:p>
            <a:pPr algn="ctr"/>
            <a:r>
              <a:rPr lang="en-US" sz="3200" b="1" dirty="0" err="1">
                <a:latin typeface="Avenir Next LT Pro Light" panose="020B0304020202020204" pitchFamily="34" charset="0"/>
              </a:rPr>
              <a:t>Fritwell</a:t>
            </a:r>
            <a:r>
              <a:rPr lang="en-US" sz="3200" b="1" dirty="0">
                <a:latin typeface="Avenir Next LT Pro Light" panose="020B0304020202020204" pitchFamily="34" charset="0"/>
              </a:rPr>
              <a:t> School Newsletter</a:t>
            </a:r>
          </a:p>
          <a:p>
            <a:pPr algn="ctr"/>
            <a:r>
              <a:rPr lang="en-US" b="1" dirty="0">
                <a:latin typeface="Avenir Next LT Pro Light" panose="020B0304020202020204" pitchFamily="34" charset="0"/>
              </a:rPr>
              <a:t>Autumn Term  2                    Friday 24</a:t>
            </a:r>
            <a:r>
              <a:rPr lang="en-US" b="1" baseline="30000" dirty="0">
                <a:latin typeface="Avenir Next LT Pro Light" panose="020B0304020202020204" pitchFamily="34" charset="0"/>
              </a:rPr>
              <a:t>th</a:t>
            </a:r>
            <a:r>
              <a:rPr lang="en-US" b="1" dirty="0">
                <a:latin typeface="Avenir Next LT Pro Light" panose="020B0304020202020204" pitchFamily="34" charset="0"/>
              </a:rPr>
              <a:t> November</a:t>
            </a:r>
            <a:endParaRPr lang="en-GB" sz="1600" b="1" dirty="0">
              <a:latin typeface="Avenir Next LT Pro Light" panose="020B0304020202020204" pitchFamily="34" charset="0"/>
            </a:endParaRPr>
          </a:p>
        </p:txBody>
      </p:sp>
      <p:sp>
        <p:nvSpPr>
          <p:cNvPr id="6" name="Rectangle: Rounded Corners 5">
            <a:extLst>
              <a:ext uri="{FF2B5EF4-FFF2-40B4-BE49-F238E27FC236}">
                <a16:creationId xmlns:a16="http://schemas.microsoft.com/office/drawing/2014/main" id="{5C51DD4B-B362-D32F-C910-EC6DC2A06C96}"/>
              </a:ext>
            </a:extLst>
          </p:cNvPr>
          <p:cNvSpPr/>
          <p:nvPr/>
        </p:nvSpPr>
        <p:spPr>
          <a:xfrm>
            <a:off x="118794" y="1266912"/>
            <a:ext cx="6690744" cy="1066820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A2C573A1-70D7-CFCC-AED0-0211D368D32E}"/>
              </a:ext>
            </a:extLst>
          </p:cNvPr>
          <p:cNvSpPr txBox="1"/>
          <p:nvPr/>
        </p:nvSpPr>
        <p:spPr>
          <a:xfrm>
            <a:off x="1021946" y="1359942"/>
            <a:ext cx="4656886" cy="307777"/>
          </a:xfrm>
          <a:prstGeom prst="rect">
            <a:avLst/>
          </a:prstGeom>
          <a:noFill/>
        </p:spPr>
        <p:txBody>
          <a:bodyPr wrap="square" rtlCol="0">
            <a:spAutoFit/>
          </a:bodyPr>
          <a:lstStyle/>
          <a:p>
            <a:pPr algn="ctr"/>
            <a:endParaRPr lang="en-GB" sz="1400" b="1" u="sng" dirty="0">
              <a:latin typeface="Avenir Next LT Pro Light" panose="020B0304020202020204" pitchFamily="34" charset="0"/>
            </a:endParaRPr>
          </a:p>
        </p:txBody>
      </p:sp>
      <p:pic>
        <p:nvPicPr>
          <p:cNvPr id="12" name="Picture 11" descr="A black and white logo&#10;&#10;Description automatically generated">
            <a:extLst>
              <a:ext uri="{FF2B5EF4-FFF2-40B4-BE49-F238E27FC236}">
                <a16:creationId xmlns:a16="http://schemas.microsoft.com/office/drawing/2014/main" id="{6BC242F4-B722-9378-EE15-26A255901E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9561" y="-111950"/>
            <a:ext cx="1627631" cy="1743584"/>
          </a:xfrm>
          <a:prstGeom prst="rect">
            <a:avLst/>
          </a:prstGeom>
        </p:spPr>
      </p:pic>
      <p:sp>
        <p:nvSpPr>
          <p:cNvPr id="2" name="TextBox 1">
            <a:extLst>
              <a:ext uri="{FF2B5EF4-FFF2-40B4-BE49-F238E27FC236}">
                <a16:creationId xmlns:a16="http://schemas.microsoft.com/office/drawing/2014/main" id="{FBBEC04E-FC60-9CCC-3F07-BD317A247FA5}"/>
              </a:ext>
            </a:extLst>
          </p:cNvPr>
          <p:cNvSpPr txBox="1"/>
          <p:nvPr/>
        </p:nvSpPr>
        <p:spPr>
          <a:xfrm>
            <a:off x="307279" y="1909012"/>
            <a:ext cx="6349913" cy="9553449"/>
          </a:xfrm>
          <a:prstGeom prst="rect">
            <a:avLst/>
          </a:prstGeom>
          <a:noFill/>
        </p:spPr>
        <p:txBody>
          <a:bodyPr wrap="square" rtlCol="0">
            <a:spAutoFit/>
          </a:bodyPr>
          <a:lstStyle/>
          <a:p>
            <a:pPr algn="l"/>
            <a:r>
              <a:rPr lang="en-US" sz="1200" b="0" i="0" dirty="0">
                <a:solidFill>
                  <a:srgbClr val="000000"/>
                </a:solidFill>
                <a:effectLst/>
                <a:latin typeface="Times New Roman" panose="02020603050405020304" pitchFamily="18" charset="0"/>
              </a:rPr>
              <a:t>Dear Parents/Carers,</a:t>
            </a:r>
          </a:p>
          <a:p>
            <a:pPr algn="l"/>
            <a:endParaRPr lang="en-US" sz="1200" b="0" i="0" dirty="0">
              <a:solidFill>
                <a:srgbClr val="000000"/>
              </a:solidFill>
              <a:effectLst/>
              <a:latin typeface="Times New Roman" panose="02020603050405020304" pitchFamily="18" charset="0"/>
            </a:endParaRPr>
          </a:p>
          <a:p>
            <a:pPr algn="l"/>
            <a:r>
              <a:rPr lang="en-US" sz="1200" b="0" i="0" dirty="0">
                <a:solidFill>
                  <a:srgbClr val="000000"/>
                </a:solidFill>
                <a:effectLst/>
                <a:latin typeface="Times New Roman" panose="02020603050405020304" pitchFamily="18" charset="0"/>
              </a:rPr>
              <a:t>Welcome to this week’s newsletter. We are now over halfway through the term and so much has been achieved. We have been assessing the children with </a:t>
            </a:r>
            <a:r>
              <a:rPr lang="en-US" sz="1200" b="0" i="0" dirty="0" err="1">
                <a:solidFill>
                  <a:srgbClr val="000000"/>
                </a:solidFill>
                <a:effectLst/>
                <a:latin typeface="Times New Roman" panose="02020603050405020304" pitchFamily="18" charset="0"/>
              </a:rPr>
              <a:t>standardised</a:t>
            </a:r>
            <a:r>
              <a:rPr lang="en-US" sz="1200" b="0" i="0" dirty="0">
                <a:solidFill>
                  <a:srgbClr val="000000"/>
                </a:solidFill>
                <a:effectLst/>
                <a:latin typeface="Times New Roman" panose="02020603050405020304" pitchFamily="18" charset="0"/>
              </a:rPr>
              <a:t> tests and the results of these will inform our teaching and provision for the rest of this term and next term. </a:t>
            </a:r>
            <a:r>
              <a:rPr lang="en-US" sz="1200" b="0" i="0" dirty="0" err="1">
                <a:solidFill>
                  <a:srgbClr val="000000"/>
                </a:solidFill>
                <a:effectLst/>
                <a:latin typeface="Times New Roman" panose="02020603050405020304" pitchFamily="18" charset="0"/>
              </a:rPr>
              <a:t>Mrs</a:t>
            </a:r>
            <a:r>
              <a:rPr lang="en-US" sz="1200" b="0" i="0" dirty="0">
                <a:solidFill>
                  <a:srgbClr val="000000"/>
                </a:solidFill>
                <a:effectLst/>
                <a:latin typeface="Times New Roman" panose="02020603050405020304" pitchFamily="18" charset="0"/>
              </a:rPr>
              <a:t> Churchill has been working incredibly hard on setting up these new systems which will enable us to be very specific in what we do. Once these results are collated, </a:t>
            </a:r>
            <a:r>
              <a:rPr lang="en-US" sz="1200" b="0" i="0" dirty="0" err="1">
                <a:solidFill>
                  <a:srgbClr val="000000"/>
                </a:solidFill>
                <a:effectLst/>
                <a:latin typeface="Times New Roman" panose="02020603050405020304" pitchFamily="18" charset="0"/>
              </a:rPr>
              <a:t>Mrs</a:t>
            </a:r>
            <a:r>
              <a:rPr lang="en-US" sz="1200" b="0" i="0" dirty="0">
                <a:solidFill>
                  <a:srgbClr val="000000"/>
                </a:solidFill>
                <a:effectLst/>
                <a:latin typeface="Times New Roman" panose="02020603050405020304" pitchFamily="18" charset="0"/>
              </a:rPr>
              <a:t> </a:t>
            </a:r>
            <a:r>
              <a:rPr lang="en-US" sz="1200" b="0" i="0" dirty="0" err="1">
                <a:solidFill>
                  <a:srgbClr val="000000"/>
                </a:solidFill>
                <a:effectLst/>
                <a:latin typeface="Times New Roman" panose="02020603050405020304" pitchFamily="18" charset="0"/>
              </a:rPr>
              <a:t>Ejiogu</a:t>
            </a:r>
            <a:r>
              <a:rPr lang="en-US" sz="1200" b="0" i="0" dirty="0">
                <a:solidFill>
                  <a:srgbClr val="000000"/>
                </a:solidFill>
                <a:effectLst/>
                <a:latin typeface="Times New Roman" panose="02020603050405020304" pitchFamily="18" charset="0"/>
              </a:rPr>
              <a:t> and I will be having pupil progress meetings with all the teachers where we discuss every individual child to ensure they are getting the exact provision they need. I continue to show prospective parents around the school and without exception, they comment on how well behaved and hard working the children are. Thank you families, as always, for all the support you give us in making sure your children come to school ready to learn.</a:t>
            </a:r>
          </a:p>
          <a:p>
            <a:pPr algn="l"/>
            <a:endParaRPr lang="en-US" sz="1200" b="0" i="0" dirty="0">
              <a:solidFill>
                <a:srgbClr val="000000"/>
              </a:solidFill>
              <a:effectLst/>
              <a:latin typeface="Times New Roman" panose="02020603050405020304" pitchFamily="18" charset="0"/>
            </a:endParaRPr>
          </a:p>
          <a:p>
            <a:pPr algn="l"/>
            <a:r>
              <a:rPr lang="en-US" sz="1200" b="0" i="0" dirty="0">
                <a:solidFill>
                  <a:srgbClr val="000000"/>
                </a:solidFill>
                <a:effectLst/>
                <a:latin typeface="Times New Roman" panose="02020603050405020304" pitchFamily="18" charset="0"/>
              </a:rPr>
              <a:t>Actions from our Pupil Leadership Groups are really starting to take off. My Climate and Environment Group this week started their campaign to switch off lights and close doors. A lot of energy is lost through lights being on in classrooms when everyone is out at break and lunch. When outside doors are open you can literally see the heat (and money!) pouring out. Jack, </a:t>
            </a:r>
            <a:r>
              <a:rPr lang="en-US" sz="1200" b="0" i="0" dirty="0" err="1">
                <a:solidFill>
                  <a:srgbClr val="000000"/>
                </a:solidFill>
                <a:effectLst/>
                <a:latin typeface="Times New Roman" panose="02020603050405020304" pitchFamily="18" charset="0"/>
              </a:rPr>
              <a:t>Sanvid</a:t>
            </a:r>
            <a:r>
              <a:rPr lang="en-US" sz="1200" b="0" i="0" dirty="0">
                <a:solidFill>
                  <a:srgbClr val="000000"/>
                </a:solidFill>
                <a:effectLst/>
                <a:latin typeface="Times New Roman" panose="02020603050405020304" pitchFamily="18" charset="0"/>
              </a:rPr>
              <a:t>, Jude, Emily and Jacob have made posters, announced what they are doing in celebration worship and will be visiting classes every break and lunch with their clipboard. The class (or office staff) who have been most energy conscious during the week will be announced each week on a Monday and be presented with a trophy. Not that we are competitive at all, but let battle commence!</a:t>
            </a:r>
          </a:p>
          <a:p>
            <a:pPr algn="l"/>
            <a:endParaRPr lang="en-US" sz="1200" b="0" i="0" dirty="0">
              <a:solidFill>
                <a:srgbClr val="000000"/>
              </a:solidFill>
              <a:effectLst/>
              <a:latin typeface="Times New Roman" panose="02020603050405020304" pitchFamily="18" charset="0"/>
            </a:endParaRPr>
          </a:p>
          <a:p>
            <a:pPr algn="l"/>
            <a:r>
              <a:rPr lang="en-US" sz="1200" b="0" i="0" dirty="0">
                <a:solidFill>
                  <a:srgbClr val="000000"/>
                </a:solidFill>
                <a:effectLst/>
                <a:latin typeface="Times New Roman" panose="02020603050405020304" pitchFamily="18" charset="0"/>
              </a:rPr>
              <a:t>The Gardening Leadership Group, led by </a:t>
            </a:r>
            <a:r>
              <a:rPr lang="en-US" sz="1200" b="0" i="0" dirty="0" err="1">
                <a:solidFill>
                  <a:srgbClr val="000000"/>
                </a:solidFill>
                <a:effectLst/>
                <a:latin typeface="Times New Roman" panose="02020603050405020304" pitchFamily="18" charset="0"/>
              </a:rPr>
              <a:t>Mrs</a:t>
            </a:r>
            <a:r>
              <a:rPr lang="en-US" sz="1200" b="0" i="0" dirty="0">
                <a:solidFill>
                  <a:srgbClr val="000000"/>
                </a:solidFill>
                <a:effectLst/>
                <a:latin typeface="Times New Roman" panose="02020603050405020304" pitchFamily="18" charset="0"/>
              </a:rPr>
              <a:t> </a:t>
            </a:r>
            <a:r>
              <a:rPr lang="en-US" sz="1200" b="0" i="0" dirty="0" err="1">
                <a:solidFill>
                  <a:srgbClr val="000000"/>
                </a:solidFill>
                <a:effectLst/>
                <a:latin typeface="Times New Roman" panose="02020603050405020304" pitchFamily="18" charset="0"/>
              </a:rPr>
              <a:t>Ejiogu</a:t>
            </a:r>
            <a:r>
              <a:rPr lang="en-US" sz="1200" b="0" i="0" dirty="0">
                <a:solidFill>
                  <a:srgbClr val="000000"/>
                </a:solidFill>
                <a:effectLst/>
                <a:latin typeface="Times New Roman" panose="02020603050405020304" pitchFamily="18" charset="0"/>
              </a:rPr>
              <a:t>, will this weekend be planting spring bulbs at the four gates to the village, on behalf of the parish council. Thank you to all the families who have volunteered to be involved in this. We look forward to spring when we can all enjoy your efforts.</a:t>
            </a:r>
          </a:p>
          <a:p>
            <a:pPr algn="l"/>
            <a:r>
              <a:rPr lang="en-US" sz="1200" b="0" i="0" dirty="0">
                <a:solidFill>
                  <a:srgbClr val="000000"/>
                </a:solidFill>
                <a:effectLst/>
                <a:latin typeface="Times New Roman" panose="02020603050405020304" pitchFamily="18" charset="0"/>
              </a:rPr>
              <a:t>Miss O’Brien leads our Charity Leadership Group who have been busy researching potential charities. The next stage is to make a presentation to share with the school, and children will then be able to make an informed choice for their vote. We will have further leadership updates next week.</a:t>
            </a:r>
          </a:p>
          <a:p>
            <a:pPr algn="l"/>
            <a:endParaRPr lang="en-US" sz="1200" b="0" i="0" dirty="0">
              <a:solidFill>
                <a:srgbClr val="000000"/>
              </a:solidFill>
              <a:effectLst/>
              <a:latin typeface="Times New Roman" panose="02020603050405020304" pitchFamily="18" charset="0"/>
            </a:endParaRPr>
          </a:p>
          <a:p>
            <a:pPr algn="l"/>
            <a:r>
              <a:rPr lang="en-US" sz="1200" b="0" i="0" dirty="0">
                <a:solidFill>
                  <a:srgbClr val="000000"/>
                </a:solidFill>
                <a:effectLst/>
                <a:latin typeface="Times New Roman" panose="02020603050405020304" pitchFamily="18" charset="0"/>
              </a:rPr>
              <a:t>This week, Key Stage 1 children went to a multi-skills event at Heyford Park which they thoroughly enjoyed. It was great to see them coming back with huge smiles on their faces after trying activities like fireman’s ladders, bowling and hockey dribble. Next Thursday year 3 boys will also be going to Heyford Park to take part in a sports festival, and the following Thursday it will be the turn of the year 3 girls. Here they will be able to try a range of sports which aims to develop their confidence in a range of physical activities and skills. All of these events take a huge amount of </a:t>
            </a:r>
            <a:r>
              <a:rPr lang="en-US" sz="1200" b="0" i="0" dirty="0" err="1">
                <a:solidFill>
                  <a:srgbClr val="000000"/>
                </a:solidFill>
                <a:effectLst/>
                <a:latin typeface="Times New Roman" panose="02020603050405020304" pitchFamily="18" charset="0"/>
              </a:rPr>
              <a:t>organisation</a:t>
            </a:r>
            <a:r>
              <a:rPr lang="en-US" sz="1200" b="0" i="0" dirty="0">
                <a:solidFill>
                  <a:srgbClr val="000000"/>
                </a:solidFill>
                <a:effectLst/>
                <a:latin typeface="Times New Roman" panose="02020603050405020304" pitchFamily="18" charset="0"/>
              </a:rPr>
              <a:t> so a big thank you to Miss O’Brian and </a:t>
            </a:r>
            <a:r>
              <a:rPr lang="en-US" sz="1200" b="0" i="0" dirty="0" err="1">
                <a:solidFill>
                  <a:srgbClr val="000000"/>
                </a:solidFill>
                <a:effectLst/>
                <a:latin typeface="Times New Roman" panose="02020603050405020304" pitchFamily="18" charset="0"/>
              </a:rPr>
              <a:t>Mrs</a:t>
            </a:r>
            <a:r>
              <a:rPr lang="en-US" sz="1200" b="0" i="0" dirty="0">
                <a:solidFill>
                  <a:srgbClr val="000000"/>
                </a:solidFill>
                <a:effectLst/>
                <a:latin typeface="Times New Roman" panose="02020603050405020304" pitchFamily="18" charset="0"/>
              </a:rPr>
              <a:t> Churchill.</a:t>
            </a:r>
          </a:p>
          <a:p>
            <a:pPr algn="l"/>
            <a:endParaRPr lang="en-US" sz="1200" b="0" i="0" dirty="0">
              <a:solidFill>
                <a:srgbClr val="000000"/>
              </a:solidFill>
              <a:effectLst/>
              <a:latin typeface="Times New Roman" panose="02020603050405020304" pitchFamily="18" charset="0"/>
            </a:endParaRPr>
          </a:p>
          <a:p>
            <a:pPr algn="l"/>
            <a:r>
              <a:rPr lang="en-US" sz="1200" b="0" i="0" dirty="0">
                <a:solidFill>
                  <a:srgbClr val="000000"/>
                </a:solidFill>
                <a:effectLst/>
                <a:latin typeface="Times New Roman" panose="02020603050405020304" pitchFamily="18" charset="0"/>
              </a:rPr>
              <a:t>Rehearsals are well under way for the nativity plays and the excitement from the children (and staff) is palpable. I have heard how committed some families have already been with learning lines, so I am sure this is going to be a fantastic way for us to celebrate the festive season!</a:t>
            </a:r>
          </a:p>
          <a:p>
            <a:pPr algn="l"/>
            <a:endParaRPr lang="en-US" sz="1200" b="0" i="0" dirty="0">
              <a:solidFill>
                <a:srgbClr val="000000"/>
              </a:solidFill>
              <a:effectLst/>
              <a:latin typeface="Times New Roman" panose="02020603050405020304" pitchFamily="18" charset="0"/>
            </a:endParaRPr>
          </a:p>
          <a:p>
            <a:pPr algn="l"/>
            <a:r>
              <a:rPr lang="en-US" sz="1200" b="0" i="0" dirty="0">
                <a:solidFill>
                  <a:srgbClr val="000000"/>
                </a:solidFill>
                <a:effectLst/>
                <a:latin typeface="Times New Roman" panose="02020603050405020304" pitchFamily="18" charset="0"/>
              </a:rPr>
              <a:t>Wishing you all a peaceful weekend,</a:t>
            </a:r>
          </a:p>
          <a:p>
            <a:pPr algn="l"/>
            <a:endParaRPr lang="en-US" sz="1200" b="0" i="0" dirty="0">
              <a:solidFill>
                <a:srgbClr val="000000"/>
              </a:solidFill>
              <a:effectLst/>
              <a:latin typeface="Times New Roman" panose="02020603050405020304" pitchFamily="18" charset="0"/>
            </a:endParaRPr>
          </a:p>
          <a:p>
            <a:pPr algn="l"/>
            <a:r>
              <a:rPr lang="en-US" sz="1200" b="0" i="0" dirty="0">
                <a:solidFill>
                  <a:srgbClr val="000000"/>
                </a:solidFill>
                <a:effectLst/>
                <a:latin typeface="Times New Roman" panose="02020603050405020304" pitchFamily="18" charset="0"/>
              </a:rPr>
              <a:t>Jon Jeffries</a:t>
            </a:r>
          </a:p>
          <a:p>
            <a:pPr algn="l"/>
            <a:r>
              <a:rPr lang="en-US" sz="1200" b="0" i="0" dirty="0">
                <a:solidFill>
                  <a:srgbClr val="000000"/>
                </a:solidFill>
                <a:effectLst/>
                <a:latin typeface="Times New Roman" panose="02020603050405020304" pitchFamily="18" charset="0"/>
              </a:rPr>
              <a:t>Executive Headteacher</a:t>
            </a:r>
          </a:p>
          <a:p>
            <a:pPr>
              <a:lnSpc>
                <a:spcPct val="107000"/>
              </a:lnSpc>
              <a:spcAft>
                <a:spcPts val="800"/>
              </a:spcAft>
            </a:pP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 </a:t>
            </a:r>
          </a:p>
          <a:p>
            <a:pPr algn="l"/>
            <a:endParaRPr lang="en-US" sz="1200" b="0" i="0" dirty="0">
              <a:solidFill>
                <a:srgbClr val="000000"/>
              </a:solidFill>
              <a:effectLst/>
              <a:latin typeface="Calibri" panose="020F0502020204030204" pitchFamily="34" charset="0"/>
            </a:endParaRPr>
          </a:p>
        </p:txBody>
      </p:sp>
    </p:spTree>
    <p:extLst>
      <p:ext uri="{BB962C8B-B14F-4D97-AF65-F5344CB8AC3E}">
        <p14:creationId xmlns:p14="http://schemas.microsoft.com/office/powerpoint/2010/main" val="14382559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6A6888D-A578-B1E7-D0E3-27E28B8A7CF7}"/>
              </a:ext>
            </a:extLst>
          </p:cNvPr>
          <p:cNvPicPr>
            <a:picLocks noChangeAspect="1"/>
          </p:cNvPicPr>
          <p:nvPr/>
        </p:nvPicPr>
        <p:blipFill>
          <a:blip r:embed="rId2"/>
          <a:stretch>
            <a:fillRect/>
          </a:stretch>
        </p:blipFill>
        <p:spPr>
          <a:xfrm>
            <a:off x="0" y="9465"/>
            <a:ext cx="6858000" cy="12182535"/>
          </a:xfrm>
          <a:prstGeom prst="rect">
            <a:avLst/>
          </a:prstGeom>
        </p:spPr>
      </p:pic>
      <p:pic>
        <p:nvPicPr>
          <p:cNvPr id="3" name="Picture 2">
            <a:extLst>
              <a:ext uri="{FF2B5EF4-FFF2-40B4-BE49-F238E27FC236}">
                <a16:creationId xmlns:a16="http://schemas.microsoft.com/office/drawing/2014/main" id="{05CFD321-9862-3F73-6889-B25A25470F10}"/>
              </a:ext>
            </a:extLst>
          </p:cNvPr>
          <p:cNvPicPr>
            <a:picLocks noChangeAspect="1"/>
          </p:cNvPicPr>
          <p:nvPr/>
        </p:nvPicPr>
        <p:blipFill>
          <a:blip r:embed="rId3"/>
          <a:stretch>
            <a:fillRect/>
          </a:stretch>
        </p:blipFill>
        <p:spPr>
          <a:xfrm>
            <a:off x="102703" y="112652"/>
            <a:ext cx="6652591" cy="11730719"/>
          </a:xfrm>
          <a:prstGeom prst="rect">
            <a:avLst/>
          </a:prstGeom>
        </p:spPr>
      </p:pic>
      <p:sp>
        <p:nvSpPr>
          <p:cNvPr id="12" name="TextBox 11">
            <a:extLst>
              <a:ext uri="{FF2B5EF4-FFF2-40B4-BE49-F238E27FC236}">
                <a16:creationId xmlns:a16="http://schemas.microsoft.com/office/drawing/2014/main" id="{925B1725-FDB5-713B-B606-DDB18CF7D334}"/>
              </a:ext>
            </a:extLst>
          </p:cNvPr>
          <p:cNvSpPr txBox="1"/>
          <p:nvPr/>
        </p:nvSpPr>
        <p:spPr>
          <a:xfrm>
            <a:off x="1828564" y="381476"/>
            <a:ext cx="5353665" cy="461665"/>
          </a:xfrm>
          <a:prstGeom prst="rect">
            <a:avLst/>
          </a:prstGeom>
          <a:noFill/>
        </p:spPr>
        <p:txBody>
          <a:bodyPr wrap="square" rtlCol="0">
            <a:spAutoFit/>
          </a:bodyPr>
          <a:lstStyle/>
          <a:p>
            <a:r>
              <a:rPr lang="en-US" sz="2400" b="1" dirty="0">
                <a:latin typeface="Avenir Next LT Pro Light" panose="020B0304020202020204" pitchFamily="34" charset="0"/>
              </a:rPr>
              <a:t>Classroom Activities</a:t>
            </a:r>
            <a:endParaRPr lang="en-GB" sz="2400" b="1" dirty="0">
              <a:latin typeface="Avenir Next LT Pro Light" panose="020B0304020202020204" pitchFamily="34" charset="0"/>
            </a:endParaRPr>
          </a:p>
        </p:txBody>
      </p:sp>
      <p:sp>
        <p:nvSpPr>
          <p:cNvPr id="8" name="TextBox 7">
            <a:extLst>
              <a:ext uri="{FF2B5EF4-FFF2-40B4-BE49-F238E27FC236}">
                <a16:creationId xmlns:a16="http://schemas.microsoft.com/office/drawing/2014/main" id="{8D960431-C525-542E-1837-B2377EA43866}"/>
              </a:ext>
            </a:extLst>
          </p:cNvPr>
          <p:cNvSpPr txBox="1"/>
          <p:nvPr/>
        </p:nvSpPr>
        <p:spPr>
          <a:xfrm>
            <a:off x="1828564" y="775183"/>
            <a:ext cx="4569942" cy="523220"/>
          </a:xfrm>
          <a:prstGeom prst="rect">
            <a:avLst/>
          </a:prstGeom>
          <a:noFill/>
        </p:spPr>
        <p:txBody>
          <a:bodyPr wrap="square" rtlCol="0">
            <a:spAutoFit/>
          </a:bodyPr>
          <a:lstStyle/>
          <a:p>
            <a:r>
              <a:rPr lang="en-US" sz="2800" u="sng" dirty="0" err="1"/>
              <a:t>Tiddlers</a:t>
            </a:r>
            <a:r>
              <a:rPr lang="en-US" sz="2800" u="sng" dirty="0"/>
              <a:t> &amp; Minnows </a:t>
            </a:r>
            <a:endParaRPr lang="en-GB" sz="2800" u="sng" dirty="0"/>
          </a:p>
        </p:txBody>
      </p:sp>
      <p:sp>
        <p:nvSpPr>
          <p:cNvPr id="4" name="TextBox 3">
            <a:extLst>
              <a:ext uri="{FF2B5EF4-FFF2-40B4-BE49-F238E27FC236}">
                <a16:creationId xmlns:a16="http://schemas.microsoft.com/office/drawing/2014/main" id="{6EF23DBD-DEFC-2AAC-9760-5F04A4813DA7}"/>
              </a:ext>
            </a:extLst>
          </p:cNvPr>
          <p:cNvSpPr txBox="1"/>
          <p:nvPr/>
        </p:nvSpPr>
        <p:spPr>
          <a:xfrm>
            <a:off x="280219" y="1607574"/>
            <a:ext cx="6356555" cy="4278094"/>
          </a:xfrm>
          <a:prstGeom prst="rect">
            <a:avLst/>
          </a:prstGeom>
          <a:noFill/>
        </p:spPr>
        <p:txBody>
          <a:bodyPr wrap="square" rtlCol="0">
            <a:spAutoFit/>
          </a:bodyPr>
          <a:lstStyle/>
          <a:p>
            <a:r>
              <a:rPr lang="en-US" sz="1600" b="0" i="0" dirty="0">
                <a:solidFill>
                  <a:srgbClr val="000000"/>
                </a:solidFill>
                <a:effectLst/>
                <a:latin typeface="Century Gothic" panose="020B0502020202020204" pitchFamily="34" charset="0"/>
              </a:rPr>
              <a:t>Autumn Term 2 is passing by very quickly.  The children have been working very hard and ‘Fred’ has been very proud of the children’s writing and being able to Fred Talk CVC word.  The class have been taking part in a new </a:t>
            </a:r>
            <a:r>
              <a:rPr lang="en-US" sz="1600" b="0" i="0" dirty="0" err="1">
                <a:solidFill>
                  <a:srgbClr val="000000"/>
                </a:solidFill>
                <a:effectLst/>
                <a:latin typeface="Century Gothic" panose="020B0502020202020204" pitchFamily="34" charset="0"/>
              </a:rPr>
              <a:t>maths</a:t>
            </a:r>
            <a:r>
              <a:rPr lang="en-US" sz="1600" b="0" i="0" dirty="0">
                <a:solidFill>
                  <a:srgbClr val="000000"/>
                </a:solidFill>
                <a:effectLst/>
                <a:latin typeface="Century Gothic" panose="020B0502020202020204" pitchFamily="34" charset="0"/>
              </a:rPr>
              <a:t> </a:t>
            </a:r>
            <a:r>
              <a:rPr lang="en-US" sz="1600" b="0" i="0" dirty="0" err="1">
                <a:solidFill>
                  <a:srgbClr val="000000"/>
                </a:solidFill>
                <a:effectLst/>
                <a:latin typeface="Century Gothic" panose="020B0502020202020204" pitchFamily="34" charset="0"/>
              </a:rPr>
              <a:t>programme</a:t>
            </a:r>
            <a:r>
              <a:rPr lang="en-US" sz="1600" b="0" i="0" dirty="0">
                <a:solidFill>
                  <a:srgbClr val="000000"/>
                </a:solidFill>
                <a:effectLst/>
                <a:latin typeface="Century Gothic" panose="020B0502020202020204" pitchFamily="34" charset="0"/>
              </a:rPr>
              <a:t> called ‘Mastery </a:t>
            </a:r>
            <a:r>
              <a:rPr lang="en-US" sz="1600" b="0" i="0" dirty="0" err="1">
                <a:solidFill>
                  <a:srgbClr val="000000"/>
                </a:solidFill>
                <a:effectLst/>
                <a:latin typeface="Century Gothic" panose="020B0502020202020204" pitchFamily="34" charset="0"/>
              </a:rPr>
              <a:t>Maths</a:t>
            </a:r>
            <a:r>
              <a:rPr lang="en-US" sz="1600" b="0" i="0" dirty="0">
                <a:solidFill>
                  <a:srgbClr val="000000"/>
                </a:solidFill>
                <a:effectLst/>
                <a:latin typeface="Century Gothic" panose="020B0502020202020204" pitchFamily="34" charset="0"/>
              </a:rPr>
              <a:t>’.  All the children are taking part in the visual activities and loving their learning. The Minnows showed the '</a:t>
            </a:r>
            <a:r>
              <a:rPr lang="en-US" sz="1600" b="0" i="0" dirty="0" err="1">
                <a:solidFill>
                  <a:srgbClr val="000000"/>
                </a:solidFill>
                <a:effectLst/>
                <a:latin typeface="Century Gothic" panose="020B0502020202020204" pitchFamily="34" charset="0"/>
              </a:rPr>
              <a:t>Fritwell</a:t>
            </a:r>
            <a:r>
              <a:rPr lang="en-US" sz="1600" b="0" i="0" dirty="0">
                <a:solidFill>
                  <a:srgbClr val="000000"/>
                </a:solidFill>
                <a:effectLst/>
                <a:latin typeface="Century Gothic" panose="020B0502020202020204" pitchFamily="34" charset="0"/>
              </a:rPr>
              <a:t> Footsteps' on their first trip of their Reception Year. Maria at the farm, was very impressed with the children's 'Knowledge and Understanding of the World' answering questions about hay, straw and what meat we get from different animals. Forest school is as exciting as always and the children have showed great progress in their team work skills. Lastly, the ‘Christmas Show </a:t>
            </a:r>
            <a:r>
              <a:rPr lang="en-US" sz="1600" b="0" i="0" dirty="0" err="1">
                <a:solidFill>
                  <a:srgbClr val="000000"/>
                </a:solidFill>
                <a:effectLst/>
                <a:latin typeface="Century Gothic" panose="020B0502020202020204" pitchFamily="34" charset="0"/>
              </a:rPr>
              <a:t>Show</a:t>
            </a:r>
            <a:r>
              <a:rPr lang="en-US" sz="1600" b="0" i="0" dirty="0">
                <a:solidFill>
                  <a:srgbClr val="000000"/>
                </a:solidFill>
                <a:effectLst/>
                <a:latin typeface="Century Gothic" panose="020B0502020202020204" pitchFamily="34" charset="0"/>
              </a:rPr>
              <a:t>’ is coming together beautifully. The children are learning the songs and their lines incredibly well.  The Early Years Team would like to thank you for your continued support this term and working as a great partnership together. </a:t>
            </a:r>
            <a:endParaRPr lang="en-GB" sz="1600" dirty="0"/>
          </a:p>
        </p:txBody>
      </p:sp>
      <p:pic>
        <p:nvPicPr>
          <p:cNvPr id="5" name="Picture 4">
            <a:extLst>
              <a:ext uri="{FF2B5EF4-FFF2-40B4-BE49-F238E27FC236}">
                <a16:creationId xmlns:a16="http://schemas.microsoft.com/office/drawing/2014/main" id="{3DEFF9E4-EAD7-4631-A47A-6DD56A547CC0}"/>
              </a:ext>
            </a:extLst>
          </p:cNvPr>
          <p:cNvPicPr>
            <a:picLocks noChangeAspect="1"/>
          </p:cNvPicPr>
          <p:nvPr/>
        </p:nvPicPr>
        <p:blipFill>
          <a:blip r:embed="rId4"/>
          <a:stretch>
            <a:fillRect/>
          </a:stretch>
        </p:blipFill>
        <p:spPr>
          <a:xfrm>
            <a:off x="410496" y="6194839"/>
            <a:ext cx="6096000" cy="4067175"/>
          </a:xfrm>
          <a:prstGeom prst="rect">
            <a:avLst/>
          </a:prstGeom>
          <a:ln>
            <a:noFill/>
          </a:ln>
          <a:effectLst>
            <a:softEdge rad="112500"/>
          </a:effectLst>
        </p:spPr>
      </p:pic>
    </p:spTree>
    <p:extLst>
      <p:ext uri="{BB962C8B-B14F-4D97-AF65-F5344CB8AC3E}">
        <p14:creationId xmlns:p14="http://schemas.microsoft.com/office/powerpoint/2010/main" val="6381064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6A6888D-A578-B1E7-D0E3-27E28B8A7CF7}"/>
              </a:ext>
            </a:extLst>
          </p:cNvPr>
          <p:cNvPicPr>
            <a:picLocks noChangeAspect="1"/>
          </p:cNvPicPr>
          <p:nvPr/>
        </p:nvPicPr>
        <p:blipFill>
          <a:blip r:embed="rId2"/>
          <a:stretch>
            <a:fillRect/>
          </a:stretch>
        </p:blipFill>
        <p:spPr>
          <a:xfrm>
            <a:off x="0" y="9465"/>
            <a:ext cx="6858000" cy="12182535"/>
          </a:xfrm>
          <a:prstGeom prst="rect">
            <a:avLst/>
          </a:prstGeom>
        </p:spPr>
      </p:pic>
      <p:pic>
        <p:nvPicPr>
          <p:cNvPr id="3" name="Picture 2">
            <a:extLst>
              <a:ext uri="{FF2B5EF4-FFF2-40B4-BE49-F238E27FC236}">
                <a16:creationId xmlns:a16="http://schemas.microsoft.com/office/drawing/2014/main" id="{05CFD321-9862-3F73-6889-B25A25470F10}"/>
              </a:ext>
            </a:extLst>
          </p:cNvPr>
          <p:cNvPicPr>
            <a:picLocks noChangeAspect="1"/>
          </p:cNvPicPr>
          <p:nvPr/>
        </p:nvPicPr>
        <p:blipFill>
          <a:blip r:embed="rId3"/>
          <a:stretch>
            <a:fillRect/>
          </a:stretch>
        </p:blipFill>
        <p:spPr>
          <a:xfrm>
            <a:off x="102704" y="79805"/>
            <a:ext cx="6652591" cy="11984376"/>
          </a:xfrm>
          <a:prstGeom prst="rect">
            <a:avLst/>
          </a:prstGeom>
        </p:spPr>
      </p:pic>
      <p:sp>
        <p:nvSpPr>
          <p:cNvPr id="12" name="TextBox 11">
            <a:extLst>
              <a:ext uri="{FF2B5EF4-FFF2-40B4-BE49-F238E27FC236}">
                <a16:creationId xmlns:a16="http://schemas.microsoft.com/office/drawing/2014/main" id="{925B1725-FDB5-713B-B606-DDB18CF7D334}"/>
              </a:ext>
            </a:extLst>
          </p:cNvPr>
          <p:cNvSpPr txBox="1"/>
          <p:nvPr/>
        </p:nvSpPr>
        <p:spPr>
          <a:xfrm>
            <a:off x="1828564" y="381476"/>
            <a:ext cx="5353665" cy="461665"/>
          </a:xfrm>
          <a:prstGeom prst="rect">
            <a:avLst/>
          </a:prstGeom>
          <a:noFill/>
        </p:spPr>
        <p:txBody>
          <a:bodyPr wrap="square" rtlCol="0">
            <a:spAutoFit/>
          </a:bodyPr>
          <a:lstStyle/>
          <a:p>
            <a:r>
              <a:rPr lang="en-US" sz="2400" b="1" dirty="0">
                <a:latin typeface="Avenir Next LT Pro Light" panose="020B0304020202020204" pitchFamily="34" charset="0"/>
              </a:rPr>
              <a:t>Classroom Activities</a:t>
            </a:r>
            <a:endParaRPr lang="en-GB" sz="2400" b="1" dirty="0">
              <a:latin typeface="Avenir Next LT Pro Light" panose="020B0304020202020204" pitchFamily="34" charset="0"/>
            </a:endParaRPr>
          </a:p>
        </p:txBody>
      </p:sp>
      <p:pic>
        <p:nvPicPr>
          <p:cNvPr id="1028" name="Picture 4">
            <a:extLst>
              <a:ext uri="{FF2B5EF4-FFF2-40B4-BE49-F238E27FC236}">
                <a16:creationId xmlns:a16="http://schemas.microsoft.com/office/drawing/2014/main" id="{28EA608F-F1DD-9334-9AE1-D48423938C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389" y="1710198"/>
            <a:ext cx="5487219" cy="411541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5894884F-EB84-F571-C774-515D7E58BACB}"/>
              </a:ext>
            </a:extLst>
          </p:cNvPr>
          <p:cNvPicPr>
            <a:picLocks noChangeAspect="1"/>
          </p:cNvPicPr>
          <p:nvPr/>
        </p:nvPicPr>
        <p:blipFill>
          <a:blip r:embed="rId5"/>
          <a:stretch>
            <a:fillRect/>
          </a:stretch>
        </p:blipFill>
        <p:spPr>
          <a:xfrm>
            <a:off x="380998" y="6524766"/>
            <a:ext cx="6096000" cy="4067175"/>
          </a:xfrm>
          <a:prstGeom prst="rect">
            <a:avLst/>
          </a:prstGeom>
          <a:ln>
            <a:noFill/>
          </a:ln>
          <a:effectLst>
            <a:softEdge rad="112500"/>
          </a:effectLst>
        </p:spPr>
      </p:pic>
    </p:spTree>
    <p:extLst>
      <p:ext uri="{BB962C8B-B14F-4D97-AF65-F5344CB8AC3E}">
        <p14:creationId xmlns:p14="http://schemas.microsoft.com/office/powerpoint/2010/main" val="2964789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6A6888D-A578-B1E7-D0E3-27E28B8A7CF7}"/>
              </a:ext>
            </a:extLst>
          </p:cNvPr>
          <p:cNvPicPr>
            <a:picLocks noChangeAspect="1"/>
          </p:cNvPicPr>
          <p:nvPr/>
        </p:nvPicPr>
        <p:blipFill>
          <a:blip r:embed="rId2"/>
          <a:stretch>
            <a:fillRect/>
          </a:stretch>
        </p:blipFill>
        <p:spPr>
          <a:xfrm>
            <a:off x="51618" y="9465"/>
            <a:ext cx="6858000" cy="12182535"/>
          </a:xfrm>
          <a:prstGeom prst="rect">
            <a:avLst/>
          </a:prstGeom>
        </p:spPr>
      </p:pic>
      <p:pic>
        <p:nvPicPr>
          <p:cNvPr id="3" name="Picture 2">
            <a:extLst>
              <a:ext uri="{FF2B5EF4-FFF2-40B4-BE49-F238E27FC236}">
                <a16:creationId xmlns:a16="http://schemas.microsoft.com/office/drawing/2014/main" id="{05CFD321-9862-3F73-6889-B25A25470F10}"/>
              </a:ext>
            </a:extLst>
          </p:cNvPr>
          <p:cNvPicPr>
            <a:picLocks noChangeAspect="1"/>
          </p:cNvPicPr>
          <p:nvPr/>
        </p:nvPicPr>
        <p:blipFill>
          <a:blip r:embed="rId3"/>
          <a:stretch>
            <a:fillRect/>
          </a:stretch>
        </p:blipFill>
        <p:spPr>
          <a:xfrm>
            <a:off x="116383" y="9465"/>
            <a:ext cx="6652591" cy="8234883"/>
          </a:xfrm>
          <a:prstGeom prst="rect">
            <a:avLst/>
          </a:prstGeom>
        </p:spPr>
      </p:pic>
      <p:sp>
        <p:nvSpPr>
          <p:cNvPr id="4" name="TextBox 3">
            <a:extLst>
              <a:ext uri="{FF2B5EF4-FFF2-40B4-BE49-F238E27FC236}">
                <a16:creationId xmlns:a16="http://schemas.microsoft.com/office/drawing/2014/main" id="{FA63EC13-3AFC-CC63-D834-CD3D95F67831}"/>
              </a:ext>
            </a:extLst>
          </p:cNvPr>
          <p:cNvSpPr txBox="1"/>
          <p:nvPr/>
        </p:nvSpPr>
        <p:spPr>
          <a:xfrm>
            <a:off x="457199" y="185789"/>
            <a:ext cx="6046839" cy="6586418"/>
          </a:xfrm>
          <a:prstGeom prst="rect">
            <a:avLst/>
          </a:prstGeom>
          <a:noFill/>
        </p:spPr>
        <p:txBody>
          <a:bodyPr wrap="square" rtlCol="0">
            <a:spAutoFit/>
          </a:bodyPr>
          <a:lstStyle/>
          <a:p>
            <a:pPr algn="l"/>
            <a:r>
              <a:rPr lang="en-US" b="0" i="0" dirty="0">
                <a:effectLst/>
                <a:latin typeface="Avenir"/>
              </a:rPr>
              <a:t>                         </a:t>
            </a:r>
            <a:r>
              <a:rPr lang="en-US" sz="2800" b="1" i="0" u="sng" dirty="0">
                <a:effectLst/>
                <a:latin typeface="Avenir"/>
              </a:rPr>
              <a:t> Dates for your diary</a:t>
            </a:r>
            <a:endParaRPr lang="en-US" b="0" i="0" dirty="0">
              <a:effectLst/>
              <a:latin typeface="Avenir"/>
            </a:endParaRPr>
          </a:p>
          <a:p>
            <a:pPr algn="l"/>
            <a:endParaRPr lang="en-GB" sz="2400" b="1" dirty="0"/>
          </a:p>
          <a:p>
            <a:pPr algn="l"/>
            <a:r>
              <a:rPr lang="en-GB" sz="2400" b="1" dirty="0"/>
              <a:t>November</a:t>
            </a:r>
          </a:p>
          <a:p>
            <a:r>
              <a:rPr lang="en-GB" sz="1600" dirty="0"/>
              <a:t>Wednesday 29</a:t>
            </a:r>
            <a:r>
              <a:rPr lang="en-GB" sz="1600" baseline="30000" dirty="0"/>
              <a:t>th</a:t>
            </a:r>
            <a:r>
              <a:rPr lang="en-GB" sz="1600" dirty="0"/>
              <a:t> – Lower school trip to the pantomime</a:t>
            </a:r>
          </a:p>
          <a:p>
            <a:r>
              <a:rPr lang="en-GB" sz="1600" dirty="0"/>
              <a:t>Thursday 30</a:t>
            </a:r>
            <a:r>
              <a:rPr lang="en-GB" sz="1600" baseline="30000" dirty="0"/>
              <a:t>th</a:t>
            </a:r>
            <a:r>
              <a:rPr lang="en-GB" sz="1600" dirty="0"/>
              <a:t> – Boys Festival Y3</a:t>
            </a:r>
          </a:p>
          <a:p>
            <a:endParaRPr lang="en-GB" sz="1600" dirty="0"/>
          </a:p>
          <a:p>
            <a:r>
              <a:rPr lang="en-GB" sz="2400" b="1" dirty="0"/>
              <a:t>December</a:t>
            </a:r>
          </a:p>
          <a:p>
            <a:r>
              <a:rPr lang="en-GB" sz="1600" dirty="0"/>
              <a:t>Friday 1</a:t>
            </a:r>
            <a:r>
              <a:rPr lang="en-GB" sz="1600" baseline="30000" dirty="0"/>
              <a:t>st</a:t>
            </a:r>
            <a:r>
              <a:rPr lang="en-GB" sz="1600" dirty="0"/>
              <a:t>  – Upper School trip to the pantomime</a:t>
            </a:r>
          </a:p>
          <a:p>
            <a:r>
              <a:rPr lang="en-GB" sz="1600" dirty="0"/>
              <a:t>Tuesday 5</a:t>
            </a:r>
            <a:r>
              <a:rPr lang="en-GB" sz="1600" baseline="30000" dirty="0"/>
              <a:t>th</a:t>
            </a:r>
            <a:r>
              <a:rPr lang="en-GB" sz="1600" dirty="0"/>
              <a:t> – Santa Fun Run</a:t>
            </a:r>
          </a:p>
          <a:p>
            <a:r>
              <a:rPr lang="en-GB" sz="1600" dirty="0"/>
              <a:t>Thursday 7</a:t>
            </a:r>
            <a:r>
              <a:rPr lang="en-GB" sz="1600" baseline="30000" dirty="0"/>
              <a:t>th</a:t>
            </a:r>
            <a:r>
              <a:rPr lang="en-GB" sz="1600" dirty="0"/>
              <a:t> – Y3 Girls Festival</a:t>
            </a:r>
          </a:p>
          <a:p>
            <a:r>
              <a:rPr lang="en-GB" sz="1600" dirty="0"/>
              <a:t>Friday 8</a:t>
            </a:r>
            <a:r>
              <a:rPr lang="en-GB" sz="1600" baseline="30000" dirty="0"/>
              <a:t>th</a:t>
            </a:r>
            <a:r>
              <a:rPr lang="en-GB" sz="1600" dirty="0"/>
              <a:t> – Christmas jumper day/decorating day</a:t>
            </a:r>
          </a:p>
          <a:p>
            <a:r>
              <a:rPr lang="en-GB" sz="1600" dirty="0"/>
              <a:t>Friday 8</a:t>
            </a:r>
            <a:r>
              <a:rPr lang="en-GB" sz="1600" baseline="30000" dirty="0"/>
              <a:t>th</a:t>
            </a:r>
            <a:r>
              <a:rPr lang="en-GB" sz="1600" dirty="0"/>
              <a:t> – EYFS Nativity to parents 2pm.</a:t>
            </a:r>
          </a:p>
          <a:p>
            <a:r>
              <a:rPr lang="en-GB" sz="1600" dirty="0"/>
              <a:t>Wednesday 13th – Stingrays Community Tea Party (time TBC)</a:t>
            </a:r>
          </a:p>
          <a:p>
            <a:r>
              <a:rPr lang="en-GB" sz="1600" dirty="0"/>
              <a:t>Wednesday 13</a:t>
            </a:r>
            <a:r>
              <a:rPr lang="en-GB" sz="1600" baseline="30000" dirty="0"/>
              <a:t>th</a:t>
            </a:r>
            <a:r>
              <a:rPr lang="en-GB" sz="1600" dirty="0"/>
              <a:t> KS1 Nativity to parents 10am</a:t>
            </a:r>
          </a:p>
          <a:p>
            <a:r>
              <a:rPr lang="en-GB" sz="1600" dirty="0"/>
              <a:t>Thursday 14</a:t>
            </a:r>
            <a:r>
              <a:rPr lang="en-GB" sz="1600" baseline="30000" dirty="0"/>
              <a:t>th</a:t>
            </a:r>
            <a:r>
              <a:rPr lang="en-GB" sz="1600" dirty="0"/>
              <a:t> – KS1 Nativity to parents 2pm</a:t>
            </a:r>
          </a:p>
          <a:p>
            <a:r>
              <a:rPr lang="en-GB" sz="1600" dirty="0"/>
              <a:t>Friday 15</a:t>
            </a:r>
            <a:r>
              <a:rPr lang="en-GB" sz="1600" baseline="30000" dirty="0"/>
              <a:t>th</a:t>
            </a:r>
            <a:r>
              <a:rPr lang="en-GB" sz="1600" dirty="0"/>
              <a:t> – Secret Present room</a:t>
            </a:r>
          </a:p>
          <a:p>
            <a:r>
              <a:rPr lang="en-GB" sz="1600" dirty="0"/>
              <a:t>Tuesday 19</a:t>
            </a:r>
            <a:r>
              <a:rPr lang="en-GB" sz="1600" baseline="30000" dirty="0"/>
              <a:t>th</a:t>
            </a:r>
            <a:r>
              <a:rPr lang="en-GB" sz="1600" dirty="0"/>
              <a:t> – Christmas dinner</a:t>
            </a:r>
          </a:p>
          <a:p>
            <a:r>
              <a:rPr lang="en-GB" sz="1600" dirty="0"/>
              <a:t>Wednesday 20</a:t>
            </a:r>
            <a:r>
              <a:rPr lang="en-GB" sz="1600" baseline="30000" dirty="0"/>
              <a:t>th</a:t>
            </a:r>
            <a:r>
              <a:rPr lang="en-GB" sz="1600" dirty="0"/>
              <a:t> – Christmas service at St </a:t>
            </a:r>
            <a:r>
              <a:rPr lang="en-GB" sz="1600" dirty="0" err="1"/>
              <a:t>Olaves</a:t>
            </a:r>
            <a:r>
              <a:rPr lang="en-GB" sz="1600" dirty="0"/>
              <a:t>, led by Sharks</a:t>
            </a:r>
          </a:p>
          <a:p>
            <a:endParaRPr lang="en-GB" sz="1600" dirty="0"/>
          </a:p>
          <a:p>
            <a:r>
              <a:rPr lang="en-GB" sz="2800" b="1" dirty="0"/>
              <a:t>January</a:t>
            </a:r>
          </a:p>
          <a:p>
            <a:r>
              <a:rPr lang="en-GB" dirty="0"/>
              <a:t>Monday 8</a:t>
            </a:r>
            <a:r>
              <a:rPr lang="en-GB" baseline="30000" dirty="0"/>
              <a:t>th</a:t>
            </a:r>
            <a:r>
              <a:rPr lang="en-GB" dirty="0"/>
              <a:t> – Inset Day</a:t>
            </a:r>
          </a:p>
          <a:p>
            <a:r>
              <a:rPr lang="en-GB" dirty="0"/>
              <a:t>Tuesday 9</a:t>
            </a:r>
            <a:r>
              <a:rPr lang="en-GB" baseline="30000" dirty="0"/>
              <a:t>th</a:t>
            </a:r>
            <a:r>
              <a:rPr lang="en-GB" dirty="0"/>
              <a:t> – Back to school</a:t>
            </a:r>
          </a:p>
          <a:p>
            <a:endParaRPr lang="en-GB" dirty="0"/>
          </a:p>
        </p:txBody>
      </p:sp>
      <p:pic>
        <p:nvPicPr>
          <p:cNvPr id="5" name="Picture 4">
            <a:extLst>
              <a:ext uri="{FF2B5EF4-FFF2-40B4-BE49-F238E27FC236}">
                <a16:creationId xmlns:a16="http://schemas.microsoft.com/office/drawing/2014/main" id="{FAA83895-731A-21FE-29B7-998915251198}"/>
              </a:ext>
            </a:extLst>
          </p:cNvPr>
          <p:cNvPicPr>
            <a:picLocks noChangeAspect="1"/>
          </p:cNvPicPr>
          <p:nvPr/>
        </p:nvPicPr>
        <p:blipFill>
          <a:blip r:embed="rId3"/>
          <a:stretch>
            <a:fillRect/>
          </a:stretch>
        </p:blipFill>
        <p:spPr>
          <a:xfrm>
            <a:off x="116384" y="8420672"/>
            <a:ext cx="6652591" cy="3455889"/>
          </a:xfrm>
          <a:prstGeom prst="rect">
            <a:avLst/>
          </a:prstGeom>
        </p:spPr>
      </p:pic>
      <p:sp>
        <p:nvSpPr>
          <p:cNvPr id="6" name="TextBox 5">
            <a:extLst>
              <a:ext uri="{FF2B5EF4-FFF2-40B4-BE49-F238E27FC236}">
                <a16:creationId xmlns:a16="http://schemas.microsoft.com/office/drawing/2014/main" id="{1168208F-ABF1-F0ED-7EAB-5D89111047DF}"/>
              </a:ext>
            </a:extLst>
          </p:cNvPr>
          <p:cNvSpPr txBox="1"/>
          <p:nvPr/>
        </p:nvSpPr>
        <p:spPr>
          <a:xfrm>
            <a:off x="1666033" y="8595697"/>
            <a:ext cx="4704736" cy="461665"/>
          </a:xfrm>
          <a:prstGeom prst="rect">
            <a:avLst/>
          </a:prstGeom>
          <a:noFill/>
        </p:spPr>
        <p:txBody>
          <a:bodyPr wrap="square" rtlCol="0">
            <a:spAutoFit/>
          </a:bodyPr>
          <a:lstStyle/>
          <a:p>
            <a:r>
              <a:rPr lang="en-US" sz="2400" b="1" u="sng" dirty="0" err="1"/>
              <a:t>Fritwell</a:t>
            </a:r>
            <a:r>
              <a:rPr lang="en-US" sz="2400" b="1" u="sng" dirty="0"/>
              <a:t> Footsteps Awards</a:t>
            </a:r>
            <a:endParaRPr lang="en-GB" sz="2400" b="1" u="sng" dirty="0"/>
          </a:p>
        </p:txBody>
      </p:sp>
      <p:sp>
        <p:nvSpPr>
          <p:cNvPr id="7" name="TextBox 6">
            <a:extLst>
              <a:ext uri="{FF2B5EF4-FFF2-40B4-BE49-F238E27FC236}">
                <a16:creationId xmlns:a16="http://schemas.microsoft.com/office/drawing/2014/main" id="{95D415AD-E18D-7F15-DB29-220D0584B7A2}"/>
              </a:ext>
            </a:extLst>
          </p:cNvPr>
          <p:cNvSpPr txBox="1"/>
          <p:nvPr/>
        </p:nvSpPr>
        <p:spPr>
          <a:xfrm>
            <a:off x="309716" y="9291238"/>
            <a:ext cx="6238568" cy="2585323"/>
          </a:xfrm>
          <a:prstGeom prst="rect">
            <a:avLst/>
          </a:prstGeom>
          <a:noFill/>
        </p:spPr>
        <p:txBody>
          <a:bodyPr wrap="square" rtlCol="0">
            <a:spAutoFit/>
          </a:bodyPr>
          <a:lstStyle/>
          <a:p>
            <a:pPr algn="ctr"/>
            <a:r>
              <a:rPr lang="en-US" dirty="0" err="1"/>
              <a:t>Tiddlers</a:t>
            </a:r>
            <a:r>
              <a:rPr lang="en-US" dirty="0"/>
              <a:t> and Minnows – Harry G &amp; Rory B</a:t>
            </a:r>
          </a:p>
          <a:p>
            <a:pPr algn="ctr"/>
            <a:r>
              <a:rPr lang="en-US" dirty="0"/>
              <a:t>Sticklebacks – Ava C &amp; Lily S</a:t>
            </a:r>
          </a:p>
          <a:p>
            <a:pPr algn="ctr"/>
            <a:r>
              <a:rPr lang="en-US" dirty="0"/>
              <a:t>Seahorses – Harrison H &amp; Reid C         </a:t>
            </a:r>
          </a:p>
          <a:p>
            <a:pPr algn="ctr"/>
            <a:r>
              <a:rPr lang="en-US" dirty="0"/>
              <a:t>Stingrays – Darla C &amp; Louise F</a:t>
            </a:r>
          </a:p>
          <a:p>
            <a:pPr algn="ctr"/>
            <a:r>
              <a:rPr lang="en-US" dirty="0"/>
              <a:t>Sharks – Daniel D &amp; Harriet CM</a:t>
            </a:r>
          </a:p>
          <a:p>
            <a:pPr algn="ctr"/>
            <a:endParaRPr lang="en-GB" dirty="0"/>
          </a:p>
          <a:p>
            <a:pPr algn="ctr"/>
            <a:r>
              <a:rPr lang="en-GB" dirty="0"/>
              <a:t>Headteacher Award –  Phoenix S</a:t>
            </a:r>
          </a:p>
          <a:p>
            <a:pPr algn="ctr"/>
            <a:endParaRPr lang="en-GB" dirty="0"/>
          </a:p>
          <a:p>
            <a:pPr algn="ctr"/>
            <a:endParaRPr lang="en-US" dirty="0"/>
          </a:p>
        </p:txBody>
      </p:sp>
    </p:spTree>
    <p:extLst>
      <p:ext uri="{BB962C8B-B14F-4D97-AF65-F5344CB8AC3E}">
        <p14:creationId xmlns:p14="http://schemas.microsoft.com/office/powerpoint/2010/main" val="12065432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4">
            <a:extLst>
              <a:ext uri="{FF2B5EF4-FFF2-40B4-BE49-F238E27FC236}">
                <a16:creationId xmlns:a16="http://schemas.microsoft.com/office/drawing/2014/main" id="{12A89A7D-8EF1-AB21-7278-9B1592CFDA80}"/>
              </a:ext>
            </a:extLst>
          </p:cNvPr>
          <p:cNvSpPr>
            <a:spLocks noChangeArrowheads="1"/>
          </p:cNvSpPr>
          <p:nvPr/>
        </p:nvSpPr>
        <p:spPr bwMode="auto">
          <a:xfrm>
            <a:off x="914967" y="-246221"/>
            <a:ext cx="6047717"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28566"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000" b="0" i="0" u="none" strike="noStrike" cap="none" normalizeH="0" baseline="0" dirty="0">
                <a:ln>
                  <a:noFill/>
                </a:ln>
                <a:solidFill>
                  <a:srgbClr val="000000"/>
                </a:solidFill>
                <a:effectLst/>
                <a:latin typeface="Segoe UI" panose="020B0502040204020203" pitchFamily="34" charset="0"/>
                <a:cs typeface="Segoe UI" panose="020B0502040204020203"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2" name="Picture 1">
            <a:extLst>
              <a:ext uri="{FF2B5EF4-FFF2-40B4-BE49-F238E27FC236}">
                <a16:creationId xmlns:a16="http://schemas.microsoft.com/office/drawing/2014/main" id="{06C2DA2B-5823-C2E6-D2A2-54347A08FB04}"/>
              </a:ext>
            </a:extLst>
          </p:cNvPr>
          <p:cNvPicPr>
            <a:picLocks noChangeAspect="1"/>
          </p:cNvPicPr>
          <p:nvPr/>
        </p:nvPicPr>
        <p:blipFill>
          <a:blip r:embed="rId2"/>
          <a:stretch>
            <a:fillRect/>
          </a:stretch>
        </p:blipFill>
        <p:spPr>
          <a:xfrm>
            <a:off x="0" y="9465"/>
            <a:ext cx="6858000" cy="12182535"/>
          </a:xfrm>
          <a:prstGeom prst="rect">
            <a:avLst/>
          </a:prstGeom>
        </p:spPr>
      </p:pic>
      <p:pic>
        <p:nvPicPr>
          <p:cNvPr id="5" name="Picture 4">
            <a:extLst>
              <a:ext uri="{FF2B5EF4-FFF2-40B4-BE49-F238E27FC236}">
                <a16:creationId xmlns:a16="http://schemas.microsoft.com/office/drawing/2014/main" id="{85787380-13F8-AA45-8182-30C4AF48E89A}"/>
              </a:ext>
            </a:extLst>
          </p:cNvPr>
          <p:cNvPicPr>
            <a:picLocks noChangeAspect="1"/>
          </p:cNvPicPr>
          <p:nvPr/>
        </p:nvPicPr>
        <p:blipFill>
          <a:blip r:embed="rId3"/>
          <a:stretch>
            <a:fillRect/>
          </a:stretch>
        </p:blipFill>
        <p:spPr>
          <a:xfrm>
            <a:off x="102704" y="75295"/>
            <a:ext cx="6652591" cy="12041410"/>
          </a:xfrm>
          <a:prstGeom prst="rect">
            <a:avLst/>
          </a:prstGeom>
        </p:spPr>
      </p:pic>
      <p:sp>
        <p:nvSpPr>
          <p:cNvPr id="3" name="TextBox 2">
            <a:extLst>
              <a:ext uri="{FF2B5EF4-FFF2-40B4-BE49-F238E27FC236}">
                <a16:creationId xmlns:a16="http://schemas.microsoft.com/office/drawing/2014/main" id="{C75427E7-3270-6107-0A09-684686EB63FB}"/>
              </a:ext>
            </a:extLst>
          </p:cNvPr>
          <p:cNvSpPr txBox="1"/>
          <p:nvPr/>
        </p:nvSpPr>
        <p:spPr>
          <a:xfrm>
            <a:off x="2625212" y="147965"/>
            <a:ext cx="2286000" cy="707886"/>
          </a:xfrm>
          <a:prstGeom prst="rect">
            <a:avLst/>
          </a:prstGeom>
          <a:noFill/>
        </p:spPr>
        <p:txBody>
          <a:bodyPr wrap="square" rtlCol="0">
            <a:spAutoFit/>
          </a:bodyPr>
          <a:lstStyle/>
          <a:p>
            <a:r>
              <a:rPr lang="en-US" sz="4000" u="sng" dirty="0" err="1"/>
              <a:t>FoFs</a:t>
            </a:r>
            <a:endParaRPr lang="en-GB" sz="4000" u="sng" dirty="0"/>
          </a:p>
        </p:txBody>
      </p:sp>
      <p:sp>
        <p:nvSpPr>
          <p:cNvPr id="4" name="TextBox 3">
            <a:extLst>
              <a:ext uri="{FF2B5EF4-FFF2-40B4-BE49-F238E27FC236}">
                <a16:creationId xmlns:a16="http://schemas.microsoft.com/office/drawing/2014/main" id="{D504C1AC-1452-2E5C-99E0-BB8D7056759C}"/>
              </a:ext>
            </a:extLst>
          </p:cNvPr>
          <p:cNvSpPr txBox="1"/>
          <p:nvPr/>
        </p:nvSpPr>
        <p:spPr>
          <a:xfrm>
            <a:off x="501445" y="1430593"/>
            <a:ext cx="5914103" cy="2585323"/>
          </a:xfrm>
          <a:prstGeom prst="rect">
            <a:avLst/>
          </a:prstGeom>
          <a:noFill/>
        </p:spPr>
        <p:txBody>
          <a:bodyPr wrap="square" rtlCol="0">
            <a:spAutoFit/>
          </a:bodyPr>
          <a:lstStyle/>
          <a:p>
            <a:r>
              <a:rPr lang="en-US" b="1" i="0" dirty="0">
                <a:solidFill>
                  <a:srgbClr val="242424"/>
                </a:solidFill>
                <a:effectLst/>
                <a:latin typeface="Segoe UI" panose="020B0502040204020203" pitchFamily="34" charset="0"/>
              </a:rPr>
              <a:t>Fireworks.</a:t>
            </a:r>
          </a:p>
          <a:p>
            <a:endParaRPr lang="en-US" b="1" i="0" dirty="0">
              <a:solidFill>
                <a:srgbClr val="242424"/>
              </a:solidFill>
              <a:effectLst/>
              <a:latin typeface="Segoe UI" panose="020B0502040204020203" pitchFamily="34" charset="0"/>
            </a:endParaRPr>
          </a:p>
          <a:p>
            <a:r>
              <a:rPr lang="en-US" b="0" i="0" dirty="0">
                <a:solidFill>
                  <a:srgbClr val="242424"/>
                </a:solidFill>
                <a:effectLst/>
                <a:latin typeface="Segoe UI" panose="020B0502040204020203" pitchFamily="34" charset="0"/>
              </a:rPr>
              <a:t>This year’s </a:t>
            </a:r>
            <a:r>
              <a:rPr lang="en-US" b="0" i="0" dirty="0" err="1">
                <a:solidFill>
                  <a:srgbClr val="242424"/>
                </a:solidFill>
                <a:effectLst/>
                <a:latin typeface="Segoe UI" panose="020B0502040204020203" pitchFamily="34" charset="0"/>
              </a:rPr>
              <a:t>Fritwell</a:t>
            </a:r>
            <a:r>
              <a:rPr lang="en-US" b="0" i="0" dirty="0">
                <a:solidFill>
                  <a:srgbClr val="242424"/>
                </a:solidFill>
                <a:effectLst/>
                <a:latin typeface="Segoe UI" panose="020B0502040204020203" pitchFamily="34" charset="0"/>
              </a:rPr>
              <a:t> Fireworks raised… £1,600 for our school!!⭐️</a:t>
            </a:r>
            <a:br>
              <a:rPr lang="en-US" dirty="0"/>
            </a:br>
            <a:br>
              <a:rPr lang="en-US" dirty="0"/>
            </a:br>
            <a:r>
              <a:rPr lang="en-US" b="0" i="0" dirty="0">
                <a:solidFill>
                  <a:srgbClr val="242424"/>
                </a:solidFill>
                <a:effectLst/>
                <a:latin typeface="Segoe UI" panose="020B0502040204020203" pitchFamily="34" charset="0"/>
              </a:rPr>
              <a:t>Thanks again to the fabulous </a:t>
            </a:r>
            <a:r>
              <a:rPr lang="en-US" b="0" i="0" dirty="0" err="1">
                <a:solidFill>
                  <a:srgbClr val="242424"/>
                </a:solidFill>
                <a:effectLst/>
                <a:latin typeface="Segoe UI" panose="020B0502040204020203" pitchFamily="34" charset="0"/>
              </a:rPr>
              <a:t>FoFS</a:t>
            </a:r>
            <a:r>
              <a:rPr lang="en-US" b="0" i="0" dirty="0">
                <a:solidFill>
                  <a:srgbClr val="242424"/>
                </a:solidFill>
                <a:effectLst/>
                <a:latin typeface="Segoe UI" panose="020B0502040204020203" pitchFamily="34" charset="0"/>
              </a:rPr>
              <a:t> team, all the volunteers, suppliers, donators and all of you lovely lot for coming along to support this much loved school event! </a:t>
            </a:r>
            <a:endParaRPr lang="en-GB" dirty="0"/>
          </a:p>
        </p:txBody>
      </p:sp>
      <p:pic>
        <p:nvPicPr>
          <p:cNvPr id="6" name="Picture 5">
            <a:extLst>
              <a:ext uri="{FF2B5EF4-FFF2-40B4-BE49-F238E27FC236}">
                <a16:creationId xmlns:a16="http://schemas.microsoft.com/office/drawing/2014/main" id="{A22AF2C7-65ED-7023-1936-A6944FC586BB}"/>
              </a:ext>
            </a:extLst>
          </p:cNvPr>
          <p:cNvPicPr>
            <a:picLocks noChangeAspect="1"/>
          </p:cNvPicPr>
          <p:nvPr/>
        </p:nvPicPr>
        <p:blipFill>
          <a:blip r:embed="rId4"/>
          <a:stretch>
            <a:fillRect/>
          </a:stretch>
        </p:blipFill>
        <p:spPr>
          <a:xfrm>
            <a:off x="808241" y="4171164"/>
            <a:ext cx="5241515" cy="7324388"/>
          </a:xfrm>
          <a:prstGeom prst="rect">
            <a:avLst/>
          </a:prstGeom>
        </p:spPr>
      </p:pic>
    </p:spTree>
    <p:extLst>
      <p:ext uri="{BB962C8B-B14F-4D97-AF65-F5344CB8AC3E}">
        <p14:creationId xmlns:p14="http://schemas.microsoft.com/office/powerpoint/2010/main" val="343131391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93A3DA02DF3254AA5603FF261E3DDAC" ma:contentTypeVersion="17" ma:contentTypeDescription="Create a new document." ma:contentTypeScope="" ma:versionID="fc31dca6248e71ea7d8c9022429d3ec6">
  <xsd:schema xmlns:xsd="http://www.w3.org/2001/XMLSchema" xmlns:xs="http://www.w3.org/2001/XMLSchema" xmlns:p="http://schemas.microsoft.com/office/2006/metadata/properties" xmlns:ns2="5c2906f1-6bdd-4a1b-87ae-52689f4a09ee" xmlns:ns3="2cf87ab9-405f-4fe0-9cc9-1aa331c409b1" targetNamespace="http://schemas.microsoft.com/office/2006/metadata/properties" ma:root="true" ma:fieldsID="ffb81d5456febf5899d142f7ec6572db" ns2:_="" ns3:_="">
    <xsd:import namespace="5c2906f1-6bdd-4a1b-87ae-52689f4a09ee"/>
    <xsd:import namespace="2cf87ab9-405f-4fe0-9cc9-1aa331c409b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2906f1-6bdd-4a1b-87ae-52689f4a09e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c244703b-260c-462f-82bd-e38b4f1c762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cf87ab9-405f-4fe0-9cc9-1aa331c409b1"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c7984c1d-ef54-4562-85a5-331ef1a1ea51}" ma:internalName="TaxCatchAll" ma:showField="CatchAllData" ma:web="2cf87ab9-405f-4fe0-9cc9-1aa331c409b1">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5c2906f1-6bdd-4a1b-87ae-52689f4a09ee">
      <Terms xmlns="http://schemas.microsoft.com/office/infopath/2007/PartnerControls"/>
    </lcf76f155ced4ddcb4097134ff3c332f>
    <TaxCatchAll xmlns="2cf87ab9-405f-4fe0-9cc9-1aa331c409b1"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B5BF165-B77D-44EE-B3D1-1C3798AB342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c2906f1-6bdd-4a1b-87ae-52689f4a09ee"/>
    <ds:schemaRef ds:uri="2cf87ab9-405f-4fe0-9cc9-1aa331c409b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3B7B55F-F30C-4E20-9CAB-8242F37AE50E}">
  <ds:schemaRefs>
    <ds:schemaRef ds:uri="http://schemas.openxmlformats.org/package/2006/metadata/core-properties"/>
    <ds:schemaRef ds:uri="http://schemas.microsoft.com/office/2006/documentManagement/types"/>
    <ds:schemaRef ds:uri="http://purl.org/dc/terms/"/>
    <ds:schemaRef ds:uri="http://www.w3.org/XML/1998/namespace"/>
    <ds:schemaRef ds:uri="2cf87ab9-405f-4fe0-9cc9-1aa331c409b1"/>
    <ds:schemaRef ds:uri="http://schemas.microsoft.com/office/2006/metadata/properties"/>
    <ds:schemaRef ds:uri="5c2906f1-6bdd-4a1b-87ae-52689f4a09ee"/>
    <ds:schemaRef ds:uri="http://purl.org/dc/elements/1.1/"/>
    <ds:schemaRef ds:uri="http://schemas.microsoft.com/office/infopath/2007/PartnerControls"/>
    <ds:schemaRef ds:uri="http://purl.org/dc/dcmitype/"/>
  </ds:schemaRefs>
</ds:datastoreItem>
</file>

<file path=customXml/itemProps3.xml><?xml version="1.0" encoding="utf-8"?>
<ds:datastoreItem xmlns:ds="http://schemas.openxmlformats.org/officeDocument/2006/customXml" ds:itemID="{CAF907BD-931D-4697-ADB0-24061CEEA68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2161</TotalTime>
  <Words>1048</Words>
  <Application>Microsoft Office PowerPoint</Application>
  <PresentationFormat>Widescreen</PresentationFormat>
  <Paragraphs>62</Paragraphs>
  <Slides>5</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vt:i4>
      </vt:variant>
    </vt:vector>
  </HeadingPairs>
  <TitlesOfParts>
    <vt:vector size="14" baseType="lpstr">
      <vt:lpstr>Arial</vt:lpstr>
      <vt:lpstr>Avenir</vt:lpstr>
      <vt:lpstr>Avenir Next LT Pro Light</vt:lpstr>
      <vt:lpstr>Calibri</vt:lpstr>
      <vt:lpstr>Calibri Light</vt:lpstr>
      <vt:lpstr>Century Gothic</vt:lpstr>
      <vt:lpstr>Segoe UI</vt:lpstr>
      <vt:lpstr>Times New Roman</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Mrs. Powley</dc:creator>
  <cp:lastModifiedBy>Mrs. Powley</cp:lastModifiedBy>
  <cp:revision>10</cp:revision>
  <cp:lastPrinted>2023-11-10T13:05:23Z</cp:lastPrinted>
  <dcterms:created xsi:type="dcterms:W3CDTF">2023-04-20T10:52:48Z</dcterms:created>
  <dcterms:modified xsi:type="dcterms:W3CDTF">2023-11-24T10:18:54Z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0x010100393A3DA02DF3254AA5603FF261E3DDAC</vt:lpwstr>
  </property>
  <property fmtid="{D5CDD505-2E9C-101B-9397-08002B2CF9AE}" pid="3" name="MediaServiceImageTags">
    <vt:lpwstr/>
  </property>
</Properties>
</file>