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60" r:id="rId7"/>
    <p:sldId id="258" r:id="rId8"/>
    <p:sldId id="259" r:id="rId9"/>
  </p:sldIdLst>
  <p:sldSz cx="6858000" cy="12192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073D09-4883-45A7-AFBE-10DD0E2C8BA0}" v="25" dt="2023-09-29T13:14:37.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5" d="100"/>
          <a:sy n="65" d="100"/>
        </p:scale>
        <p:origin x="34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Powley" userId="3e41901f-e5d0-42ac-8071-06ca48ddeef3" providerId="ADAL" clId="{E5073D09-4883-45A7-AFBE-10DD0E2C8BA0}"/>
    <pc:docChg chg="undo custSel addSld modSld">
      <pc:chgData name="Mrs. Powley" userId="3e41901f-e5d0-42ac-8071-06ca48ddeef3" providerId="ADAL" clId="{E5073D09-4883-45A7-AFBE-10DD0E2C8BA0}" dt="2023-09-29T13:21:16.430" v="682" actId="20577"/>
      <pc:docMkLst>
        <pc:docMk/>
      </pc:docMkLst>
      <pc:sldChg chg="modSp mod">
        <pc:chgData name="Mrs. Powley" userId="3e41901f-e5d0-42ac-8071-06ca48ddeef3" providerId="ADAL" clId="{E5073D09-4883-45A7-AFBE-10DD0E2C8BA0}" dt="2023-09-29T08:35:10.106" v="384" actId="113"/>
        <pc:sldMkLst>
          <pc:docMk/>
          <pc:sldMk cId="1438255998" sldId="256"/>
        </pc:sldMkLst>
        <pc:spChg chg="mod">
          <ac:chgData name="Mrs. Powley" userId="3e41901f-e5d0-42ac-8071-06ca48ddeef3" providerId="ADAL" clId="{E5073D09-4883-45A7-AFBE-10DD0E2C8BA0}" dt="2023-09-29T08:35:10.106" v="384" actId="113"/>
          <ac:spMkLst>
            <pc:docMk/>
            <pc:sldMk cId="1438255998" sldId="256"/>
            <ac:spMk id="2" creationId="{FBBEC04E-FC60-9CCC-3F07-BD317A247FA5}"/>
          </ac:spMkLst>
        </pc:spChg>
        <pc:spChg chg="mod">
          <ac:chgData name="Mrs. Powley" userId="3e41901f-e5d0-42ac-8071-06ca48ddeef3" providerId="ADAL" clId="{E5073D09-4883-45A7-AFBE-10DD0E2C8BA0}" dt="2023-09-29T08:34:54.377" v="383" actId="20577"/>
          <ac:spMkLst>
            <pc:docMk/>
            <pc:sldMk cId="1438255998" sldId="256"/>
            <ac:spMk id="5" creationId="{FC18BFF2-FE0E-8CB1-6024-A142FB391CB4}"/>
          </ac:spMkLst>
        </pc:spChg>
      </pc:sldChg>
      <pc:sldChg chg="addSp delSp modSp mod">
        <pc:chgData name="Mrs. Powley" userId="3e41901f-e5d0-42ac-8071-06ca48ddeef3" providerId="ADAL" clId="{E5073D09-4883-45A7-AFBE-10DD0E2C8BA0}" dt="2023-09-29T07:01:35.590" v="376" actId="1440"/>
        <pc:sldMkLst>
          <pc:docMk/>
          <pc:sldMk cId="638106432" sldId="257"/>
        </pc:sldMkLst>
        <pc:spChg chg="add del mod">
          <ac:chgData name="Mrs. Powley" userId="3e41901f-e5d0-42ac-8071-06ca48ddeef3" providerId="ADAL" clId="{E5073D09-4883-45A7-AFBE-10DD0E2C8BA0}" dt="2023-09-29T06:57:33.281" v="342"/>
          <ac:spMkLst>
            <pc:docMk/>
            <pc:sldMk cId="638106432" sldId="257"/>
            <ac:spMk id="4" creationId="{086F0897-4F23-238E-3CA2-F92E5D05F124}"/>
          </ac:spMkLst>
        </pc:spChg>
        <pc:spChg chg="add del mod">
          <ac:chgData name="Mrs. Powley" userId="3e41901f-e5d0-42ac-8071-06ca48ddeef3" providerId="ADAL" clId="{E5073D09-4883-45A7-AFBE-10DD0E2C8BA0}" dt="2023-09-29T06:57:33.281" v="342"/>
          <ac:spMkLst>
            <pc:docMk/>
            <pc:sldMk cId="638106432" sldId="257"/>
            <ac:spMk id="5" creationId="{67A52023-D602-0D85-45BB-7EC6BF1D4D7B}"/>
          </ac:spMkLst>
        </pc:spChg>
        <pc:spChg chg="add del">
          <ac:chgData name="Mrs. Powley" userId="3e41901f-e5d0-42ac-8071-06ca48ddeef3" providerId="ADAL" clId="{E5073D09-4883-45A7-AFBE-10DD0E2C8BA0}" dt="2023-09-29T06:58:04.584" v="344"/>
          <ac:spMkLst>
            <pc:docMk/>
            <pc:sldMk cId="638106432" sldId="257"/>
            <ac:spMk id="6" creationId="{E905D729-1D54-E1A5-BCB9-4384B80D0872}"/>
          </ac:spMkLst>
        </pc:spChg>
        <pc:spChg chg="add del">
          <ac:chgData name="Mrs. Powley" userId="3e41901f-e5d0-42ac-8071-06ca48ddeef3" providerId="ADAL" clId="{E5073D09-4883-45A7-AFBE-10DD0E2C8BA0}" dt="2023-09-29T06:58:04.584" v="344"/>
          <ac:spMkLst>
            <pc:docMk/>
            <pc:sldMk cId="638106432" sldId="257"/>
            <ac:spMk id="7" creationId="{8983A1E2-5BEE-15A2-5FCF-426F452DC792}"/>
          </ac:spMkLst>
        </pc:spChg>
        <pc:spChg chg="add mod">
          <ac:chgData name="Mrs. Powley" userId="3e41901f-e5d0-42ac-8071-06ca48ddeef3" providerId="ADAL" clId="{E5073D09-4883-45A7-AFBE-10DD0E2C8BA0}" dt="2023-09-28T14:20:02.574" v="109" actId="115"/>
          <ac:spMkLst>
            <pc:docMk/>
            <pc:sldMk cId="638106432" sldId="257"/>
            <ac:spMk id="8" creationId="{8D960431-C525-542E-1837-B2377EA43866}"/>
          </ac:spMkLst>
        </pc:spChg>
        <pc:spChg chg="mod">
          <ac:chgData name="Mrs. Powley" userId="3e41901f-e5d0-42ac-8071-06ca48ddeef3" providerId="ADAL" clId="{E5073D09-4883-45A7-AFBE-10DD0E2C8BA0}" dt="2023-09-29T07:00:56.631" v="362" actId="20577"/>
          <ac:spMkLst>
            <pc:docMk/>
            <pc:sldMk cId="638106432" sldId="257"/>
            <ac:spMk id="9" creationId="{1F8F4C5A-812A-D937-A9B5-02A03CEE00B2}"/>
          </ac:spMkLst>
        </pc:spChg>
        <pc:spChg chg="add del">
          <ac:chgData name="Mrs. Powley" userId="3e41901f-e5d0-42ac-8071-06ca48ddeef3" providerId="ADAL" clId="{E5073D09-4883-45A7-AFBE-10DD0E2C8BA0}" dt="2023-09-29T06:58:34.075" v="349"/>
          <ac:spMkLst>
            <pc:docMk/>
            <pc:sldMk cId="638106432" sldId="257"/>
            <ac:spMk id="10" creationId="{AE955BC3-88A3-D325-418D-059ABB36C543}"/>
          </ac:spMkLst>
        </pc:spChg>
        <pc:spChg chg="add del">
          <ac:chgData name="Mrs. Powley" userId="3e41901f-e5d0-42ac-8071-06ca48ddeef3" providerId="ADAL" clId="{E5073D09-4883-45A7-AFBE-10DD0E2C8BA0}" dt="2023-09-29T06:58:34.075" v="349"/>
          <ac:spMkLst>
            <pc:docMk/>
            <pc:sldMk cId="638106432" sldId="257"/>
            <ac:spMk id="11" creationId="{42D89D32-6DA9-D487-154E-D09E1C7ABE32}"/>
          </ac:spMkLst>
        </pc:spChg>
        <pc:picChg chg="del">
          <ac:chgData name="Mrs. Powley" userId="3e41901f-e5d0-42ac-8071-06ca48ddeef3" providerId="ADAL" clId="{E5073D09-4883-45A7-AFBE-10DD0E2C8BA0}" dt="2023-09-28T14:20:35.415" v="110" actId="478"/>
          <ac:picMkLst>
            <pc:docMk/>
            <pc:sldMk cId="638106432" sldId="257"/>
            <ac:picMk id="4" creationId="{D9112780-6DDB-3585-1969-8B5DB5522DD2}"/>
          </ac:picMkLst>
        </pc:picChg>
        <pc:picChg chg="del">
          <ac:chgData name="Mrs. Powley" userId="3e41901f-e5d0-42ac-8071-06ca48ddeef3" providerId="ADAL" clId="{E5073D09-4883-45A7-AFBE-10DD0E2C8BA0}" dt="2023-09-28T14:20:36.419" v="111" actId="478"/>
          <ac:picMkLst>
            <pc:docMk/>
            <pc:sldMk cId="638106432" sldId="257"/>
            <ac:picMk id="5" creationId="{A2D5E6E7-01DB-0C74-DF53-7BEF7CB47C78}"/>
          </ac:picMkLst>
        </pc:picChg>
        <pc:picChg chg="del">
          <ac:chgData name="Mrs. Powley" userId="3e41901f-e5d0-42ac-8071-06ca48ddeef3" providerId="ADAL" clId="{E5073D09-4883-45A7-AFBE-10DD0E2C8BA0}" dt="2023-09-28T14:20:37.275" v="112" actId="478"/>
          <ac:picMkLst>
            <pc:docMk/>
            <pc:sldMk cId="638106432" sldId="257"/>
            <ac:picMk id="6" creationId="{6C7E35C1-E85B-AE39-8AFE-A8D7DBAC4E98}"/>
          </ac:picMkLst>
        </pc:picChg>
        <pc:picChg chg="del">
          <ac:chgData name="Mrs. Powley" userId="3e41901f-e5d0-42ac-8071-06ca48ddeef3" providerId="ADAL" clId="{E5073D09-4883-45A7-AFBE-10DD0E2C8BA0}" dt="2023-09-28T14:20:37.854" v="113" actId="478"/>
          <ac:picMkLst>
            <pc:docMk/>
            <pc:sldMk cId="638106432" sldId="257"/>
            <ac:picMk id="7" creationId="{1CCC17AB-727F-E32F-8221-E255CE676852}"/>
          </ac:picMkLst>
        </pc:picChg>
        <pc:picChg chg="del mod">
          <ac:chgData name="Mrs. Powley" userId="3e41901f-e5d0-42ac-8071-06ca48ddeef3" providerId="ADAL" clId="{E5073D09-4883-45A7-AFBE-10DD0E2C8BA0}" dt="2023-09-28T14:19:33.177" v="91" actId="478"/>
          <ac:picMkLst>
            <pc:docMk/>
            <pc:sldMk cId="638106432" sldId="257"/>
            <ac:picMk id="11" creationId="{8AD165CC-A704-D46D-70D7-3D37D8DDE284}"/>
          </ac:picMkLst>
        </pc:picChg>
        <pc:picChg chg="add mod">
          <ac:chgData name="Mrs. Powley" userId="3e41901f-e5d0-42ac-8071-06ca48ddeef3" providerId="ADAL" clId="{E5073D09-4883-45A7-AFBE-10DD0E2C8BA0}" dt="2023-09-29T07:01:29.585" v="374" actId="1440"/>
          <ac:picMkLst>
            <pc:docMk/>
            <pc:sldMk cId="638106432" sldId="257"/>
            <ac:picMk id="13" creationId="{173C5EB9-843D-5FFC-2C17-CBA6999772BB}"/>
          </ac:picMkLst>
        </pc:picChg>
        <pc:picChg chg="add mod">
          <ac:chgData name="Mrs. Powley" userId="3e41901f-e5d0-42ac-8071-06ca48ddeef3" providerId="ADAL" clId="{E5073D09-4883-45A7-AFBE-10DD0E2C8BA0}" dt="2023-09-29T07:01:32.353" v="375" actId="1440"/>
          <ac:picMkLst>
            <pc:docMk/>
            <pc:sldMk cId="638106432" sldId="257"/>
            <ac:picMk id="14" creationId="{3FD5F3AE-940E-03DC-7416-E552D8D3AA2C}"/>
          </ac:picMkLst>
        </pc:picChg>
        <pc:picChg chg="add mod">
          <ac:chgData name="Mrs. Powley" userId="3e41901f-e5d0-42ac-8071-06ca48ddeef3" providerId="ADAL" clId="{E5073D09-4883-45A7-AFBE-10DD0E2C8BA0}" dt="2023-09-29T07:01:35.590" v="376" actId="1440"/>
          <ac:picMkLst>
            <pc:docMk/>
            <pc:sldMk cId="638106432" sldId="257"/>
            <ac:picMk id="15" creationId="{2BE2FA5B-46CF-0BDD-71D8-0FF54497858F}"/>
          </ac:picMkLst>
        </pc:picChg>
        <pc:picChg chg="add del mod">
          <ac:chgData name="Mrs. Powley" userId="3e41901f-e5d0-42ac-8071-06ca48ddeef3" providerId="ADAL" clId="{E5073D09-4883-45A7-AFBE-10DD0E2C8BA0}" dt="2023-09-29T06:57:33.281" v="342"/>
          <ac:picMkLst>
            <pc:docMk/>
            <pc:sldMk cId="638106432" sldId="257"/>
            <ac:picMk id="2049" creationId="{CE137264-13A4-0BD6-ED99-77953D46EB7A}"/>
          </ac:picMkLst>
        </pc:picChg>
        <pc:picChg chg="add del mod">
          <ac:chgData name="Mrs. Powley" userId="3e41901f-e5d0-42ac-8071-06ca48ddeef3" providerId="ADAL" clId="{E5073D09-4883-45A7-AFBE-10DD0E2C8BA0}" dt="2023-09-29T06:57:33.281" v="342"/>
          <ac:picMkLst>
            <pc:docMk/>
            <pc:sldMk cId="638106432" sldId="257"/>
            <ac:picMk id="2050" creationId="{AD82AE53-54AA-9D2D-001B-F1FC72F66149}"/>
          </ac:picMkLst>
        </pc:picChg>
        <pc:picChg chg="add del mod">
          <ac:chgData name="Mrs. Powley" userId="3e41901f-e5d0-42ac-8071-06ca48ddeef3" providerId="ADAL" clId="{E5073D09-4883-45A7-AFBE-10DD0E2C8BA0}" dt="2023-09-29T06:57:33.281" v="342"/>
          <ac:picMkLst>
            <pc:docMk/>
            <pc:sldMk cId="638106432" sldId="257"/>
            <ac:picMk id="2051" creationId="{BEC3819F-F78F-7F83-BD56-2A1FCD1C901C}"/>
          </ac:picMkLst>
        </pc:picChg>
        <pc:picChg chg="add del">
          <ac:chgData name="Mrs. Powley" userId="3e41901f-e5d0-42ac-8071-06ca48ddeef3" providerId="ADAL" clId="{E5073D09-4883-45A7-AFBE-10DD0E2C8BA0}" dt="2023-09-29T06:58:04.584" v="344"/>
          <ac:picMkLst>
            <pc:docMk/>
            <pc:sldMk cId="638106432" sldId="257"/>
            <ac:picMk id="2054" creationId="{B6BF348C-15A2-C4A8-C4E7-9EAEDD56BC04}"/>
          </ac:picMkLst>
        </pc:picChg>
        <pc:picChg chg="add del">
          <ac:chgData name="Mrs. Powley" userId="3e41901f-e5d0-42ac-8071-06ca48ddeef3" providerId="ADAL" clId="{E5073D09-4883-45A7-AFBE-10DD0E2C8BA0}" dt="2023-09-29T06:58:04.584" v="344"/>
          <ac:picMkLst>
            <pc:docMk/>
            <pc:sldMk cId="638106432" sldId="257"/>
            <ac:picMk id="2055" creationId="{30A24E9D-8C92-ABAC-6929-69E4C4BC91AE}"/>
          </ac:picMkLst>
        </pc:picChg>
        <pc:picChg chg="add del">
          <ac:chgData name="Mrs. Powley" userId="3e41901f-e5d0-42ac-8071-06ca48ddeef3" providerId="ADAL" clId="{E5073D09-4883-45A7-AFBE-10DD0E2C8BA0}" dt="2023-09-29T06:58:04.584" v="344"/>
          <ac:picMkLst>
            <pc:docMk/>
            <pc:sldMk cId="638106432" sldId="257"/>
            <ac:picMk id="2056" creationId="{5903A18E-EA92-25A1-D8B3-2E0B86B550BF}"/>
          </ac:picMkLst>
        </pc:picChg>
        <pc:picChg chg="add del">
          <ac:chgData name="Mrs. Powley" userId="3e41901f-e5d0-42ac-8071-06ca48ddeef3" providerId="ADAL" clId="{E5073D09-4883-45A7-AFBE-10DD0E2C8BA0}" dt="2023-09-29T06:58:34.075" v="349"/>
          <ac:picMkLst>
            <pc:docMk/>
            <pc:sldMk cId="638106432" sldId="257"/>
            <ac:picMk id="2059" creationId="{815EB638-ED20-A41A-A298-C3A2E9D9A29D}"/>
          </ac:picMkLst>
        </pc:picChg>
        <pc:picChg chg="add del">
          <ac:chgData name="Mrs. Powley" userId="3e41901f-e5d0-42ac-8071-06ca48ddeef3" providerId="ADAL" clId="{E5073D09-4883-45A7-AFBE-10DD0E2C8BA0}" dt="2023-09-29T06:58:34.075" v="349"/>
          <ac:picMkLst>
            <pc:docMk/>
            <pc:sldMk cId="638106432" sldId="257"/>
            <ac:picMk id="2060" creationId="{96874FFB-37FF-602A-5730-B47DEA1D271A}"/>
          </ac:picMkLst>
        </pc:picChg>
        <pc:picChg chg="add del">
          <ac:chgData name="Mrs. Powley" userId="3e41901f-e5d0-42ac-8071-06ca48ddeef3" providerId="ADAL" clId="{E5073D09-4883-45A7-AFBE-10DD0E2C8BA0}" dt="2023-09-29T06:58:34.075" v="349"/>
          <ac:picMkLst>
            <pc:docMk/>
            <pc:sldMk cId="638106432" sldId="257"/>
            <ac:picMk id="2061" creationId="{70E40921-8122-2141-377E-D14923EBC096}"/>
          </ac:picMkLst>
        </pc:picChg>
      </pc:sldChg>
      <pc:sldChg chg="addSp delSp modSp mod">
        <pc:chgData name="Mrs. Powley" userId="3e41901f-e5d0-42ac-8071-06ca48ddeef3" providerId="ADAL" clId="{E5073D09-4883-45A7-AFBE-10DD0E2C8BA0}" dt="2023-09-29T13:21:16.430" v="682" actId="20577"/>
        <pc:sldMkLst>
          <pc:docMk/>
          <pc:sldMk cId="1206543273" sldId="258"/>
        </pc:sldMkLst>
        <pc:spChg chg="mod">
          <ac:chgData name="Mrs. Powley" userId="3e41901f-e5d0-42ac-8071-06ca48ddeef3" providerId="ADAL" clId="{E5073D09-4883-45A7-AFBE-10DD0E2C8BA0}" dt="2023-09-29T13:16:35.241" v="519" actId="20577"/>
          <ac:spMkLst>
            <pc:docMk/>
            <pc:sldMk cId="1206543273" sldId="258"/>
            <ac:spMk id="4" creationId="{FA63EC13-3AFC-CC63-D834-CD3D95F67831}"/>
          </ac:spMkLst>
        </pc:spChg>
        <pc:spChg chg="mod">
          <ac:chgData name="Mrs. Powley" userId="3e41901f-e5d0-42ac-8071-06ca48ddeef3" providerId="ADAL" clId="{E5073D09-4883-45A7-AFBE-10DD0E2C8BA0}" dt="2023-09-29T13:16:51.822" v="522" actId="1076"/>
          <ac:spMkLst>
            <pc:docMk/>
            <pc:sldMk cId="1206543273" sldId="258"/>
            <ac:spMk id="6" creationId="{1168208F-ABF1-F0ED-7EAB-5D89111047DF}"/>
          </ac:spMkLst>
        </pc:spChg>
        <pc:spChg chg="mod">
          <ac:chgData name="Mrs. Powley" userId="3e41901f-e5d0-42ac-8071-06ca48ddeef3" providerId="ADAL" clId="{E5073D09-4883-45A7-AFBE-10DD0E2C8BA0}" dt="2023-09-29T13:16:56.454" v="523" actId="1076"/>
          <ac:spMkLst>
            <pc:docMk/>
            <pc:sldMk cId="1206543273" sldId="258"/>
            <ac:spMk id="7" creationId="{95D415AD-E18D-7F15-DB29-220D0584B7A2}"/>
          </ac:spMkLst>
        </pc:spChg>
        <pc:spChg chg="add mod">
          <ac:chgData name="Mrs. Powley" userId="3e41901f-e5d0-42ac-8071-06ca48ddeef3" providerId="ADAL" clId="{E5073D09-4883-45A7-AFBE-10DD0E2C8BA0}" dt="2023-09-29T13:17:17.164" v="528" actId="1076"/>
          <ac:spMkLst>
            <pc:docMk/>
            <pc:sldMk cId="1206543273" sldId="258"/>
            <ac:spMk id="10" creationId="{25340BF9-8BF2-8F6F-B30E-403BB600B1D1}"/>
          </ac:spMkLst>
        </pc:spChg>
        <pc:spChg chg="add mod">
          <ac:chgData name="Mrs. Powley" userId="3e41901f-e5d0-42ac-8071-06ca48ddeef3" providerId="ADAL" clId="{E5073D09-4883-45A7-AFBE-10DD0E2C8BA0}" dt="2023-09-29T13:17:20.810" v="529" actId="1076"/>
          <ac:spMkLst>
            <pc:docMk/>
            <pc:sldMk cId="1206543273" sldId="258"/>
            <ac:spMk id="11" creationId="{7DC752C5-1E97-0D29-C0CC-148211ECEC78}"/>
          </ac:spMkLst>
        </pc:spChg>
        <pc:spChg chg="add del mod">
          <ac:chgData name="Mrs. Powley" userId="3e41901f-e5d0-42ac-8071-06ca48ddeef3" providerId="ADAL" clId="{E5073D09-4883-45A7-AFBE-10DD0E2C8BA0}" dt="2023-09-29T13:14:30.269" v="503" actId="478"/>
          <ac:spMkLst>
            <pc:docMk/>
            <pc:sldMk cId="1206543273" sldId="258"/>
            <ac:spMk id="12" creationId="{59D6DAF5-11BC-DC12-F2EA-A507BBD1528A}"/>
          </ac:spMkLst>
        </pc:spChg>
        <pc:spChg chg="add mod">
          <ac:chgData name="Mrs. Powley" userId="3e41901f-e5d0-42ac-8071-06ca48ddeef3" providerId="ADAL" clId="{E5073D09-4883-45A7-AFBE-10DD0E2C8BA0}" dt="2023-09-29T13:21:16.430" v="682" actId="20577"/>
          <ac:spMkLst>
            <pc:docMk/>
            <pc:sldMk cId="1206543273" sldId="258"/>
            <ac:spMk id="13" creationId="{3D547C2B-A0E2-D15E-EB0E-C15A7C7A92B0}"/>
          </ac:spMkLst>
        </pc:spChg>
        <pc:picChg chg="mod">
          <ac:chgData name="Mrs. Powley" userId="3e41901f-e5d0-42ac-8071-06ca48ddeef3" providerId="ADAL" clId="{E5073D09-4883-45A7-AFBE-10DD0E2C8BA0}" dt="2023-09-29T13:16:41.023" v="520" actId="14100"/>
          <ac:picMkLst>
            <pc:docMk/>
            <pc:sldMk cId="1206543273" sldId="258"/>
            <ac:picMk id="3" creationId="{05CFD321-9862-3F73-6889-B25A25470F10}"/>
          </ac:picMkLst>
        </pc:picChg>
        <pc:picChg chg="mod">
          <ac:chgData name="Mrs. Powley" userId="3e41901f-e5d0-42ac-8071-06ca48ddeef3" providerId="ADAL" clId="{E5073D09-4883-45A7-AFBE-10DD0E2C8BA0}" dt="2023-09-29T13:17:03.401" v="524" actId="14100"/>
          <ac:picMkLst>
            <pc:docMk/>
            <pc:sldMk cId="1206543273" sldId="258"/>
            <ac:picMk id="5" creationId="{FAA83895-731A-21FE-29B7-998915251198}"/>
          </ac:picMkLst>
        </pc:picChg>
        <pc:picChg chg="add mod">
          <ac:chgData name="Mrs. Powley" userId="3e41901f-e5d0-42ac-8071-06ca48ddeef3" providerId="ADAL" clId="{E5073D09-4883-45A7-AFBE-10DD0E2C8BA0}" dt="2023-09-29T13:17:13.209" v="527" actId="14100"/>
          <ac:picMkLst>
            <pc:docMk/>
            <pc:sldMk cId="1206543273" sldId="258"/>
            <ac:picMk id="8" creationId="{3B79BF83-E653-2835-8DD4-24D26F23A34C}"/>
          </ac:picMkLst>
        </pc:picChg>
      </pc:sldChg>
      <pc:sldChg chg="modSp mod">
        <pc:chgData name="Mrs. Powley" userId="3e41901f-e5d0-42ac-8071-06ca48ddeef3" providerId="ADAL" clId="{E5073D09-4883-45A7-AFBE-10DD0E2C8BA0}" dt="2023-09-28T14:16:55.652" v="88" actId="403"/>
        <pc:sldMkLst>
          <pc:docMk/>
          <pc:sldMk cId="3431313917" sldId="259"/>
        </pc:sldMkLst>
        <pc:spChg chg="mod">
          <ac:chgData name="Mrs. Powley" userId="3e41901f-e5d0-42ac-8071-06ca48ddeef3" providerId="ADAL" clId="{E5073D09-4883-45A7-AFBE-10DD0E2C8BA0}" dt="2023-09-28T14:16:55.652" v="88" actId="403"/>
          <ac:spMkLst>
            <pc:docMk/>
            <pc:sldMk cId="3431313917" sldId="259"/>
            <ac:spMk id="9" creationId="{2A82E13F-84DE-3A35-85CD-39A15147A110}"/>
          </ac:spMkLst>
        </pc:spChg>
        <pc:picChg chg="mod">
          <ac:chgData name="Mrs. Powley" userId="3e41901f-e5d0-42ac-8071-06ca48ddeef3" providerId="ADAL" clId="{E5073D09-4883-45A7-AFBE-10DD0E2C8BA0}" dt="2023-09-28T14:16:46.756" v="86" actId="1076"/>
          <ac:picMkLst>
            <pc:docMk/>
            <pc:sldMk cId="3431313917" sldId="259"/>
            <ac:picMk id="8" creationId="{A1960B4C-07C8-4B02-4AC6-8291EBF1E5E3}"/>
          </ac:picMkLst>
        </pc:picChg>
      </pc:sldChg>
      <pc:sldChg chg="addSp delSp modSp add mod">
        <pc:chgData name="Mrs. Powley" userId="3e41901f-e5d0-42ac-8071-06ca48ddeef3" providerId="ADAL" clId="{E5073D09-4883-45A7-AFBE-10DD0E2C8BA0}" dt="2023-09-28T14:54:40.111" v="220" actId="1076"/>
        <pc:sldMkLst>
          <pc:docMk/>
          <pc:sldMk cId="296478916" sldId="260"/>
        </pc:sldMkLst>
        <pc:spChg chg="add mod">
          <ac:chgData name="Mrs. Powley" userId="3e41901f-e5d0-42ac-8071-06ca48ddeef3" providerId="ADAL" clId="{E5073D09-4883-45A7-AFBE-10DD0E2C8BA0}" dt="2023-09-28T14:31:35.428" v="138" actId="1076"/>
          <ac:spMkLst>
            <pc:docMk/>
            <pc:sldMk cId="296478916" sldId="260"/>
            <ac:spMk id="8" creationId="{16693284-35F2-A077-C55D-04AE512C4ED1}"/>
          </ac:spMkLst>
        </pc:spChg>
        <pc:spChg chg="mod">
          <ac:chgData name="Mrs. Powley" userId="3e41901f-e5d0-42ac-8071-06ca48ddeef3" providerId="ADAL" clId="{E5073D09-4883-45A7-AFBE-10DD0E2C8BA0}" dt="2023-09-28T14:35:34.644" v="153" actId="404"/>
          <ac:spMkLst>
            <pc:docMk/>
            <pc:sldMk cId="296478916" sldId="260"/>
            <ac:spMk id="9" creationId="{1F8F4C5A-812A-D937-A9B5-02A03CEE00B2}"/>
          </ac:spMkLst>
        </pc:spChg>
        <pc:spChg chg="add del">
          <ac:chgData name="Mrs. Powley" userId="3e41901f-e5d0-42ac-8071-06ca48ddeef3" providerId="ADAL" clId="{E5073D09-4883-45A7-AFBE-10DD0E2C8BA0}" dt="2023-09-28T14:36:08.278" v="155" actId="22"/>
          <ac:spMkLst>
            <pc:docMk/>
            <pc:sldMk cId="296478916" sldId="260"/>
            <ac:spMk id="14" creationId="{18880C37-005B-C0DB-846B-5552725ABAA8}"/>
          </ac:spMkLst>
        </pc:spChg>
        <pc:picChg chg="del mod">
          <ac:chgData name="Mrs. Powley" userId="3e41901f-e5d0-42ac-8071-06ca48ddeef3" providerId="ADAL" clId="{E5073D09-4883-45A7-AFBE-10DD0E2C8BA0}" dt="2023-09-28T14:31:38.255" v="140" actId="478"/>
          <ac:picMkLst>
            <pc:docMk/>
            <pc:sldMk cId="296478916" sldId="260"/>
            <ac:picMk id="4" creationId="{D9112780-6DDB-3585-1969-8B5DB5522DD2}"/>
          </ac:picMkLst>
        </pc:picChg>
        <pc:picChg chg="del">
          <ac:chgData name="Mrs. Powley" userId="3e41901f-e5d0-42ac-8071-06ca48ddeef3" providerId="ADAL" clId="{E5073D09-4883-45A7-AFBE-10DD0E2C8BA0}" dt="2023-09-28T14:31:39.863" v="142" actId="478"/>
          <ac:picMkLst>
            <pc:docMk/>
            <pc:sldMk cId="296478916" sldId="260"/>
            <ac:picMk id="5" creationId="{A2D5E6E7-01DB-0C74-DF53-7BEF7CB47C78}"/>
          </ac:picMkLst>
        </pc:picChg>
        <pc:picChg chg="del">
          <ac:chgData name="Mrs. Powley" userId="3e41901f-e5d0-42ac-8071-06ca48ddeef3" providerId="ADAL" clId="{E5073D09-4883-45A7-AFBE-10DD0E2C8BA0}" dt="2023-09-28T14:31:39.049" v="141" actId="478"/>
          <ac:picMkLst>
            <pc:docMk/>
            <pc:sldMk cId="296478916" sldId="260"/>
            <ac:picMk id="6" creationId="{6C7E35C1-E85B-AE39-8AFE-A8D7DBAC4E98}"/>
          </ac:picMkLst>
        </pc:picChg>
        <pc:picChg chg="del">
          <ac:chgData name="Mrs. Powley" userId="3e41901f-e5d0-42ac-8071-06ca48ddeef3" providerId="ADAL" clId="{E5073D09-4883-45A7-AFBE-10DD0E2C8BA0}" dt="2023-09-28T14:31:40.537" v="143" actId="478"/>
          <ac:picMkLst>
            <pc:docMk/>
            <pc:sldMk cId="296478916" sldId="260"/>
            <ac:picMk id="7" creationId="{1CCC17AB-727F-E32F-8221-E255CE676852}"/>
          </ac:picMkLst>
        </pc:picChg>
        <pc:picChg chg="add mod">
          <ac:chgData name="Mrs. Powley" userId="3e41901f-e5d0-42ac-8071-06ca48ddeef3" providerId="ADAL" clId="{E5073D09-4883-45A7-AFBE-10DD0E2C8BA0}" dt="2023-09-28T14:54:22.765" v="214" actId="1440"/>
          <ac:picMkLst>
            <pc:docMk/>
            <pc:sldMk cId="296478916" sldId="260"/>
            <ac:picMk id="10" creationId="{B850CF7F-4F2B-8908-DC40-1DF4FAFBB9F8}"/>
          </ac:picMkLst>
        </pc:picChg>
        <pc:picChg chg="del mod">
          <ac:chgData name="Mrs. Powley" userId="3e41901f-e5d0-42ac-8071-06ca48ddeef3" providerId="ADAL" clId="{E5073D09-4883-45A7-AFBE-10DD0E2C8BA0}" dt="2023-09-28T14:20:53.416" v="116" actId="478"/>
          <ac:picMkLst>
            <pc:docMk/>
            <pc:sldMk cId="296478916" sldId="260"/>
            <ac:picMk id="11" creationId="{8AD165CC-A704-D46D-70D7-3D37D8DDE284}"/>
          </ac:picMkLst>
        </pc:picChg>
        <pc:picChg chg="add mod">
          <ac:chgData name="Mrs. Powley" userId="3e41901f-e5d0-42ac-8071-06ca48ddeef3" providerId="ADAL" clId="{E5073D09-4883-45A7-AFBE-10DD0E2C8BA0}" dt="2023-09-28T14:54:20.445" v="213" actId="1440"/>
          <ac:picMkLst>
            <pc:docMk/>
            <pc:sldMk cId="296478916" sldId="260"/>
            <ac:picMk id="15" creationId="{5D9EBC43-15DC-0553-7E75-FFECED2E11B2}"/>
          </ac:picMkLst>
        </pc:picChg>
        <pc:picChg chg="add mod">
          <ac:chgData name="Mrs. Powley" userId="3e41901f-e5d0-42ac-8071-06ca48ddeef3" providerId="ADAL" clId="{E5073D09-4883-45A7-AFBE-10DD0E2C8BA0}" dt="2023-09-28T14:54:32.789" v="218" actId="1440"/>
          <ac:picMkLst>
            <pc:docMk/>
            <pc:sldMk cId="296478916" sldId="260"/>
            <ac:picMk id="16" creationId="{9B223D69-A34A-E367-3047-8EB878AEEE50}"/>
          </ac:picMkLst>
        </pc:picChg>
        <pc:picChg chg="add mod">
          <ac:chgData name="Mrs. Powley" userId="3e41901f-e5d0-42ac-8071-06ca48ddeef3" providerId="ADAL" clId="{E5073D09-4883-45A7-AFBE-10DD0E2C8BA0}" dt="2023-09-28T14:54:40.111" v="220" actId="1076"/>
          <ac:picMkLst>
            <pc:docMk/>
            <pc:sldMk cId="296478916" sldId="260"/>
            <ac:picMk id="18" creationId="{359EF233-ED80-9E89-65ED-ABE0F0B4706B}"/>
          </ac:picMkLst>
        </pc:picChg>
        <pc:picChg chg="add mod">
          <ac:chgData name="Mrs. Powley" userId="3e41901f-e5d0-42ac-8071-06ca48ddeef3" providerId="ADAL" clId="{E5073D09-4883-45A7-AFBE-10DD0E2C8BA0}" dt="2023-09-28T14:54:30.280" v="217" actId="1440"/>
          <ac:picMkLst>
            <pc:docMk/>
            <pc:sldMk cId="296478916" sldId="260"/>
            <ac:picMk id="20" creationId="{892CA265-9759-D24D-AE45-5B5D89E155B9}"/>
          </ac:picMkLst>
        </pc:picChg>
        <pc:picChg chg="add mod">
          <ac:chgData name="Mrs. Powley" userId="3e41901f-e5d0-42ac-8071-06ca48ddeef3" providerId="ADAL" clId="{E5073D09-4883-45A7-AFBE-10DD0E2C8BA0}" dt="2023-09-28T14:54:16.771" v="211" actId="1440"/>
          <ac:picMkLst>
            <pc:docMk/>
            <pc:sldMk cId="296478916" sldId="260"/>
            <ac:picMk id="22" creationId="{C0A1C944-1D07-EB01-D015-BF386605882A}"/>
          </ac:picMkLst>
        </pc:picChg>
        <pc:picChg chg="add mod">
          <ac:chgData name="Mrs. Powley" userId="3e41901f-e5d0-42ac-8071-06ca48ddeef3" providerId="ADAL" clId="{E5073D09-4883-45A7-AFBE-10DD0E2C8BA0}" dt="2023-09-28T14:54:37.891" v="219" actId="1076"/>
          <ac:picMkLst>
            <pc:docMk/>
            <pc:sldMk cId="296478916" sldId="260"/>
            <ac:picMk id="24" creationId="{EBFA0081-CA5E-8FF3-14FE-646146F2C09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781496-C195-4F10-8F78-1F03996B276F}" type="datetimeFigureOut">
              <a:rPr lang="en-GB" smtClean="0"/>
              <a:t>29/09/2023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271520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81496-C195-4F10-8F78-1F03996B276F}" type="datetimeFigureOut">
              <a:rPr lang="en-GB" smtClean="0"/>
              <a:t>29/09/2023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39813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81496-C195-4F10-8F78-1F03996B276F}" type="datetimeFigureOut">
              <a:rPr lang="en-GB" smtClean="0"/>
              <a:t>29/09/2023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140032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81496-C195-4F10-8F78-1F03996B276F}" type="datetimeFigureOut">
              <a:rPr lang="en-GB" smtClean="0"/>
              <a:t>29/09/2023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74695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781496-C195-4F10-8F78-1F03996B276F}" type="datetimeFigureOut">
              <a:rPr lang="en-GB" smtClean="0"/>
              <a:t>29/09/2023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1477329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781496-C195-4F10-8F78-1F03996B276F}" type="datetimeFigureOut">
              <a:rPr lang="en-GB" smtClean="0"/>
              <a:t>29/09/2023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2445755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781496-C195-4F10-8F78-1F03996B276F}" type="datetimeFigureOut">
              <a:rPr lang="en-GB" smtClean="0"/>
              <a:t>29/09/2023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212101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781496-C195-4F10-8F78-1F03996B276F}" type="datetimeFigureOut">
              <a:rPr lang="en-GB" smtClean="0"/>
              <a:t>29/09/2023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71592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81496-C195-4F10-8F78-1F03996B276F}" type="datetimeFigureOut">
              <a:rPr lang="en-GB" smtClean="0"/>
              <a:t>29/09/2023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4004502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81496-C195-4F10-8F78-1F03996B276F}" type="datetimeFigureOut">
              <a:rPr lang="en-GB" smtClean="0"/>
              <a:t>29/09/2023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418769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81496-C195-4F10-8F78-1F03996B276F}" type="datetimeFigureOut">
              <a:rPr lang="en-GB" smtClean="0"/>
              <a:t>29/09/2023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95D1C-ABF9-43BA-BCF3-C1D0E9739E67}" type="slidenum">
              <a:rPr lang="en-GB" smtClean="0"/>
              <a:t>‹#›</a:t>
            </a:fld>
            <a:endParaRPr lang="en-GB"/>
          </a:p>
        </p:txBody>
      </p:sp>
    </p:spTree>
    <p:extLst>
      <p:ext uri="{BB962C8B-B14F-4D97-AF65-F5344CB8AC3E}">
        <p14:creationId xmlns:p14="http://schemas.microsoft.com/office/powerpoint/2010/main" val="126537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3D781496-C195-4F10-8F78-1F03996B276F}" type="datetimeFigureOut">
              <a:rPr lang="en-GB" smtClean="0"/>
              <a:t>29/09/2023</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2E795D1C-ABF9-43BA-BCF3-C1D0E9739E67}" type="slidenum">
              <a:rPr lang="en-GB" smtClean="0"/>
              <a:t>‹#›</a:t>
            </a:fld>
            <a:endParaRPr lang="en-GB"/>
          </a:p>
        </p:txBody>
      </p:sp>
    </p:spTree>
    <p:extLst>
      <p:ext uri="{BB962C8B-B14F-4D97-AF65-F5344CB8AC3E}">
        <p14:creationId xmlns:p14="http://schemas.microsoft.com/office/powerpoint/2010/main" val="608627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ED897B-490E-8505-8994-A487C2B4F77F}"/>
              </a:ext>
            </a:extLst>
          </p:cNvPr>
          <p:cNvSpPr/>
          <p:nvPr/>
        </p:nvSpPr>
        <p:spPr>
          <a:xfrm>
            <a:off x="64665" y="-20500"/>
            <a:ext cx="6799005" cy="1219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C18BFF2-FE0E-8CB1-6024-A142FB391CB4}"/>
              </a:ext>
            </a:extLst>
          </p:cNvPr>
          <p:cNvSpPr txBox="1"/>
          <p:nvPr/>
        </p:nvSpPr>
        <p:spPr>
          <a:xfrm>
            <a:off x="141008" y="256878"/>
            <a:ext cx="5252224" cy="861774"/>
          </a:xfrm>
          <a:prstGeom prst="rect">
            <a:avLst/>
          </a:prstGeom>
          <a:noFill/>
        </p:spPr>
        <p:txBody>
          <a:bodyPr wrap="square" rtlCol="0">
            <a:spAutoFit/>
          </a:bodyPr>
          <a:lstStyle/>
          <a:p>
            <a:pPr algn="ctr"/>
            <a:r>
              <a:rPr lang="en-US" sz="3200" b="1" dirty="0" err="1">
                <a:latin typeface="Avenir Next LT Pro Light" panose="020B0304020202020204" pitchFamily="34" charset="0"/>
              </a:rPr>
              <a:t>Fritwell</a:t>
            </a:r>
            <a:r>
              <a:rPr lang="en-US" sz="3200" b="1" dirty="0">
                <a:latin typeface="Avenir Next LT Pro Light" panose="020B0304020202020204" pitchFamily="34" charset="0"/>
              </a:rPr>
              <a:t> School Newsletter</a:t>
            </a:r>
          </a:p>
          <a:p>
            <a:pPr algn="ctr"/>
            <a:r>
              <a:rPr lang="en-US" b="1" dirty="0">
                <a:latin typeface="Avenir Next LT Pro Light" panose="020B0304020202020204" pitchFamily="34" charset="0"/>
              </a:rPr>
              <a:t>Autumn Term                      Friday 29</a:t>
            </a:r>
            <a:r>
              <a:rPr lang="en-US" b="1" baseline="30000" dirty="0">
                <a:latin typeface="Avenir Next LT Pro Light" panose="020B0304020202020204" pitchFamily="34" charset="0"/>
              </a:rPr>
              <a:t>th</a:t>
            </a:r>
            <a:r>
              <a:rPr lang="en-US" b="1" dirty="0">
                <a:latin typeface="Avenir Next LT Pro Light" panose="020B0304020202020204" pitchFamily="34" charset="0"/>
              </a:rPr>
              <a:t> September</a:t>
            </a:r>
            <a:endParaRPr lang="en-GB" sz="1600" b="1" dirty="0">
              <a:latin typeface="Avenir Next LT Pro Light" panose="020B0304020202020204" pitchFamily="34" charset="0"/>
            </a:endParaRPr>
          </a:p>
        </p:txBody>
      </p:sp>
      <p:sp>
        <p:nvSpPr>
          <p:cNvPr id="6" name="Rectangle: Rounded Corners 5">
            <a:extLst>
              <a:ext uri="{FF2B5EF4-FFF2-40B4-BE49-F238E27FC236}">
                <a16:creationId xmlns:a16="http://schemas.microsoft.com/office/drawing/2014/main" id="{5C51DD4B-B362-D32F-C910-EC6DC2A06C96}"/>
              </a:ext>
            </a:extLst>
          </p:cNvPr>
          <p:cNvSpPr/>
          <p:nvPr/>
        </p:nvSpPr>
        <p:spPr>
          <a:xfrm>
            <a:off x="118794" y="1266912"/>
            <a:ext cx="6690744" cy="106682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2C573A1-70D7-CFCC-AED0-0211D368D32E}"/>
              </a:ext>
            </a:extLst>
          </p:cNvPr>
          <p:cNvSpPr txBox="1"/>
          <p:nvPr/>
        </p:nvSpPr>
        <p:spPr>
          <a:xfrm>
            <a:off x="1021946" y="1359942"/>
            <a:ext cx="4656886" cy="307777"/>
          </a:xfrm>
          <a:prstGeom prst="rect">
            <a:avLst/>
          </a:prstGeom>
          <a:noFill/>
        </p:spPr>
        <p:txBody>
          <a:bodyPr wrap="square" rtlCol="0">
            <a:spAutoFit/>
          </a:bodyPr>
          <a:lstStyle/>
          <a:p>
            <a:pPr algn="ctr"/>
            <a:endParaRPr lang="en-GB" sz="1400" b="1" u="sng" dirty="0">
              <a:latin typeface="Avenir Next LT Pro Light" panose="020B0304020202020204" pitchFamily="34" charset="0"/>
            </a:endParaRPr>
          </a:p>
        </p:txBody>
      </p:sp>
      <p:pic>
        <p:nvPicPr>
          <p:cNvPr id="12" name="Picture 11" descr="A black and white logo&#10;&#10;Description automatically generated">
            <a:extLst>
              <a:ext uri="{FF2B5EF4-FFF2-40B4-BE49-F238E27FC236}">
                <a16:creationId xmlns:a16="http://schemas.microsoft.com/office/drawing/2014/main" id="{6BC242F4-B722-9378-EE15-26A255901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561" y="-111950"/>
            <a:ext cx="1627631" cy="1743584"/>
          </a:xfrm>
          <a:prstGeom prst="rect">
            <a:avLst/>
          </a:prstGeom>
        </p:spPr>
      </p:pic>
      <p:sp>
        <p:nvSpPr>
          <p:cNvPr id="2" name="TextBox 1">
            <a:extLst>
              <a:ext uri="{FF2B5EF4-FFF2-40B4-BE49-F238E27FC236}">
                <a16:creationId xmlns:a16="http://schemas.microsoft.com/office/drawing/2014/main" id="{FBBEC04E-FC60-9CCC-3F07-BD317A247FA5}"/>
              </a:ext>
            </a:extLst>
          </p:cNvPr>
          <p:cNvSpPr txBox="1"/>
          <p:nvPr/>
        </p:nvSpPr>
        <p:spPr>
          <a:xfrm>
            <a:off x="389293" y="1631634"/>
            <a:ext cx="6349913" cy="10364184"/>
          </a:xfrm>
          <a:prstGeom prst="rect">
            <a:avLst/>
          </a:prstGeom>
          <a:noFill/>
        </p:spPr>
        <p:txBody>
          <a:bodyPr wrap="square" rtlCol="0">
            <a:spAutoFit/>
          </a:bodyPr>
          <a:lstStyle/>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Dear Parents/Carers,</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It has been a really busy couple of weeks with everybody now firmly settled into the new academic year.  Highlights include the whole school cross country with the top four children from each year group going on to represent us at an inter-schools competition at Bicester School. The children showed amazing resilience and determination and did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Fritwell</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proud!</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Seahorses class had a Stone Age day to support their topic learning this week.  We had a visitor from the Oxfordshire Museum Service who brought with them artefacts that the children could handle and inspect.  The children threw themselves into drama activities and carved arrow heads out of soap.  The children had a brilliant time and it was great their topic could be brought to life in this way</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The team have been busy around the outside area of Minnows and Tiddlers making it ever more inviting and fun for the children.  We now have fresh topsoil, bark and plants which coupled with new resources inside the classroom (thank you for all the donations so far!), makes our EYFS a truly fantastic place to be.</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This week, each class had a live session with the virtual Life Bus which helps promote mental health and wellbeing.  The theme for the session focussed on relationships and how to react in different situations.  We met Harrold the Giraffe who helped guide the children through different scenarios.  It was very informative and a lot of fun.</a:t>
            </a:r>
          </a:p>
          <a:p>
            <a:pPr>
              <a:lnSpc>
                <a:spcPct val="107000"/>
              </a:lnSpc>
              <a:spcAft>
                <a:spcPts val="800"/>
              </a:spcAft>
            </a:pPr>
            <a:r>
              <a:rPr lang="en-GB" sz="1400" b="1" kern="100" dirty="0" err="1">
                <a:effectLst/>
                <a:latin typeface="Calibri" panose="020F0502020204030204" pitchFamily="34" charset="0"/>
                <a:ea typeface="Calibri" panose="020F0502020204030204" pitchFamily="34" charset="0"/>
                <a:cs typeface="Times New Roman" panose="02020603050405020304" pitchFamily="18" charset="0"/>
              </a:rPr>
              <a:t>FoFS</a:t>
            </a: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 (Friends of </a:t>
            </a:r>
            <a:r>
              <a:rPr lang="en-GB" sz="1400" b="1" kern="100" dirty="0" err="1">
                <a:effectLst/>
                <a:latin typeface="Calibri" panose="020F0502020204030204" pitchFamily="34" charset="0"/>
                <a:ea typeface="Calibri" panose="020F0502020204030204" pitchFamily="34" charset="0"/>
                <a:cs typeface="Times New Roman" panose="02020603050405020304" pitchFamily="18" charset="0"/>
              </a:rPr>
              <a:t>Fritwell</a:t>
            </a: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 School) are having the AGM on Friday 29</a:t>
            </a:r>
            <a:r>
              <a:rPr lang="en-GB" sz="1400" b="1"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 September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at 8pm in the school hall.  Numbers have dwindled over the years so it would be great to see some new faces!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FoFS</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raise a significant amount of money for the school which goes towards subsidising the cost of trips and paying for the Christmas panto, for example.  Any help you can give would be greatly appreciated.</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On Thursday and Friday we welcomed a photographer, Laila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Pipara</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who came to capture the spirit of the school.  We want to update photographs on the website and also produce a prospectus which helps us showcase all that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Fritwell</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school has to offer.  Laila did an excellent job and we can’t wait to share the results with you.  The children were on top form being their normal brilliant selves!</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On 7</a:t>
            </a:r>
            <a:r>
              <a:rPr lang="en-GB" sz="14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November, we are having an open day for prospective reception children for the Sept ’24 intake.  If you have friends in the surrounding villages who are looking for a school place, please let them know about the open day.  Prospective parents can also contact the school office for a tour of the school at any time.</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Wishing you all a peaceful weekend.</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Jon Jeffries</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l"/>
            <a:endParaRPr lang="en-US" sz="14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43825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6888D-A578-B1E7-D0E3-27E28B8A7CF7}"/>
              </a:ext>
            </a:extLst>
          </p:cNvPr>
          <p:cNvPicPr>
            <a:picLocks noChangeAspect="1"/>
          </p:cNvPicPr>
          <p:nvPr/>
        </p:nvPicPr>
        <p:blipFill>
          <a:blip r:embed="rId2"/>
          <a:stretch>
            <a:fillRect/>
          </a:stretch>
        </p:blipFill>
        <p:spPr>
          <a:xfrm>
            <a:off x="0" y="9465"/>
            <a:ext cx="6858000" cy="12182535"/>
          </a:xfrm>
          <a:prstGeom prst="rect">
            <a:avLst/>
          </a:prstGeom>
        </p:spPr>
      </p:pic>
      <p:pic>
        <p:nvPicPr>
          <p:cNvPr id="3" name="Picture 2">
            <a:extLst>
              <a:ext uri="{FF2B5EF4-FFF2-40B4-BE49-F238E27FC236}">
                <a16:creationId xmlns:a16="http://schemas.microsoft.com/office/drawing/2014/main" id="{05CFD321-9862-3F73-6889-B25A25470F10}"/>
              </a:ext>
            </a:extLst>
          </p:cNvPr>
          <p:cNvPicPr>
            <a:picLocks noChangeAspect="1"/>
          </p:cNvPicPr>
          <p:nvPr/>
        </p:nvPicPr>
        <p:blipFill>
          <a:blip r:embed="rId3"/>
          <a:stretch>
            <a:fillRect/>
          </a:stretch>
        </p:blipFill>
        <p:spPr>
          <a:xfrm>
            <a:off x="102704" y="230640"/>
            <a:ext cx="6652591" cy="11730719"/>
          </a:xfrm>
          <a:prstGeom prst="rect">
            <a:avLst/>
          </a:prstGeom>
        </p:spPr>
      </p:pic>
      <p:sp>
        <p:nvSpPr>
          <p:cNvPr id="9" name="TextBox 8">
            <a:extLst>
              <a:ext uri="{FF2B5EF4-FFF2-40B4-BE49-F238E27FC236}">
                <a16:creationId xmlns:a16="http://schemas.microsoft.com/office/drawing/2014/main" id="{1F8F4C5A-812A-D937-A9B5-02A03CEE00B2}"/>
              </a:ext>
            </a:extLst>
          </p:cNvPr>
          <p:cNvSpPr txBox="1"/>
          <p:nvPr/>
        </p:nvSpPr>
        <p:spPr>
          <a:xfrm>
            <a:off x="327801" y="1284091"/>
            <a:ext cx="5926049" cy="10308976"/>
          </a:xfrm>
          <a:prstGeom prst="rect">
            <a:avLst/>
          </a:prstGeom>
          <a:noFill/>
        </p:spPr>
        <p:txBody>
          <a:bodyPr wrap="square" rtlCol="0">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Sticklebacks have enjoyed the start back to school this term and it has already been a busy few weeks! We have kicked the new school year with lots of activity. We have enjoyed taking part in the cross-country event in school, where we ran 2 whole laps of the field. When we weren’t running we were showing a good team spirit by cheering on those who were running. Sticklebacks have also enjoyed taking part in yoga every week. This week we have learnt a sun dance that included lots of yoga poses.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One of our favourite lessons inside the classroom has been topic; our topic this term is Fire and Ice. We have begun by exploring the Gunpowder plot and the Great Fire of London. The children have asked lots of excellent questions and made some great comparisons to how it is different to today.</a:t>
            </a:r>
          </a:p>
          <a:p>
            <a:endParaRPr lang="en-GB" dirty="0"/>
          </a:p>
        </p:txBody>
      </p:sp>
      <p:sp>
        <p:nvSpPr>
          <p:cNvPr id="12" name="TextBox 11">
            <a:extLst>
              <a:ext uri="{FF2B5EF4-FFF2-40B4-BE49-F238E27FC236}">
                <a16:creationId xmlns:a16="http://schemas.microsoft.com/office/drawing/2014/main" id="{925B1725-FDB5-713B-B606-DDB18CF7D334}"/>
              </a:ext>
            </a:extLst>
          </p:cNvPr>
          <p:cNvSpPr txBox="1"/>
          <p:nvPr/>
        </p:nvSpPr>
        <p:spPr>
          <a:xfrm>
            <a:off x="1828564" y="381476"/>
            <a:ext cx="5353665" cy="461665"/>
          </a:xfrm>
          <a:prstGeom prst="rect">
            <a:avLst/>
          </a:prstGeom>
          <a:noFill/>
        </p:spPr>
        <p:txBody>
          <a:bodyPr wrap="square" rtlCol="0">
            <a:spAutoFit/>
          </a:bodyPr>
          <a:lstStyle/>
          <a:p>
            <a:r>
              <a:rPr lang="en-US" sz="2400" b="1" dirty="0">
                <a:latin typeface="Avenir Next LT Pro Light" panose="020B0304020202020204" pitchFamily="34" charset="0"/>
              </a:rPr>
              <a:t>Classroom Activities</a:t>
            </a:r>
            <a:endParaRPr lang="en-GB" sz="2400" b="1" dirty="0">
              <a:latin typeface="Avenir Next LT Pro Light" panose="020B0304020202020204" pitchFamily="34" charset="0"/>
            </a:endParaRPr>
          </a:p>
        </p:txBody>
      </p:sp>
      <p:sp>
        <p:nvSpPr>
          <p:cNvPr id="8" name="TextBox 7">
            <a:extLst>
              <a:ext uri="{FF2B5EF4-FFF2-40B4-BE49-F238E27FC236}">
                <a16:creationId xmlns:a16="http://schemas.microsoft.com/office/drawing/2014/main" id="{8D960431-C525-542E-1837-B2377EA43866}"/>
              </a:ext>
            </a:extLst>
          </p:cNvPr>
          <p:cNvSpPr txBox="1"/>
          <p:nvPr/>
        </p:nvSpPr>
        <p:spPr>
          <a:xfrm>
            <a:off x="2382110" y="724362"/>
            <a:ext cx="4569942" cy="523220"/>
          </a:xfrm>
          <a:prstGeom prst="rect">
            <a:avLst/>
          </a:prstGeom>
          <a:noFill/>
        </p:spPr>
        <p:txBody>
          <a:bodyPr wrap="square" rtlCol="0">
            <a:spAutoFit/>
          </a:bodyPr>
          <a:lstStyle/>
          <a:p>
            <a:r>
              <a:rPr lang="en-US" sz="2800" u="sng" dirty="0"/>
              <a:t>Sticklebacks</a:t>
            </a:r>
            <a:endParaRPr lang="en-GB" sz="2800" u="sng" dirty="0"/>
          </a:p>
        </p:txBody>
      </p:sp>
      <p:pic>
        <p:nvPicPr>
          <p:cNvPr id="13" name="Picture 12">
            <a:extLst>
              <a:ext uri="{FF2B5EF4-FFF2-40B4-BE49-F238E27FC236}">
                <a16:creationId xmlns:a16="http://schemas.microsoft.com/office/drawing/2014/main" id="{173C5EB9-843D-5FFC-2C17-CBA6999772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29" t="14620" r="18644" b="18719"/>
          <a:stretch/>
        </p:blipFill>
        <p:spPr bwMode="auto">
          <a:xfrm>
            <a:off x="4046731" y="4082055"/>
            <a:ext cx="2004511" cy="2567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FD5F3AE-940E-03DC-7416-E552D8D3AA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511703" y="4062805"/>
            <a:ext cx="3332420" cy="2498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2BE2FA5B-46CF-0BDD-71D8-0FF5449785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3814" y="6880017"/>
            <a:ext cx="3555889" cy="2666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810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6888D-A578-B1E7-D0E3-27E28B8A7CF7}"/>
              </a:ext>
            </a:extLst>
          </p:cNvPr>
          <p:cNvPicPr>
            <a:picLocks noChangeAspect="1"/>
          </p:cNvPicPr>
          <p:nvPr/>
        </p:nvPicPr>
        <p:blipFill>
          <a:blip r:embed="rId2"/>
          <a:stretch>
            <a:fillRect/>
          </a:stretch>
        </p:blipFill>
        <p:spPr>
          <a:xfrm>
            <a:off x="0" y="9465"/>
            <a:ext cx="6858000" cy="12182535"/>
          </a:xfrm>
          <a:prstGeom prst="rect">
            <a:avLst/>
          </a:prstGeom>
        </p:spPr>
      </p:pic>
      <p:pic>
        <p:nvPicPr>
          <p:cNvPr id="3" name="Picture 2">
            <a:extLst>
              <a:ext uri="{FF2B5EF4-FFF2-40B4-BE49-F238E27FC236}">
                <a16:creationId xmlns:a16="http://schemas.microsoft.com/office/drawing/2014/main" id="{05CFD321-9862-3F73-6889-B25A25470F10}"/>
              </a:ext>
            </a:extLst>
          </p:cNvPr>
          <p:cNvPicPr>
            <a:picLocks noChangeAspect="1"/>
          </p:cNvPicPr>
          <p:nvPr/>
        </p:nvPicPr>
        <p:blipFill>
          <a:blip r:embed="rId3"/>
          <a:stretch>
            <a:fillRect/>
          </a:stretch>
        </p:blipFill>
        <p:spPr>
          <a:xfrm>
            <a:off x="102704" y="230640"/>
            <a:ext cx="6652591" cy="11730719"/>
          </a:xfrm>
          <a:prstGeom prst="rect">
            <a:avLst/>
          </a:prstGeom>
        </p:spPr>
      </p:pic>
      <p:sp>
        <p:nvSpPr>
          <p:cNvPr id="9" name="TextBox 8">
            <a:extLst>
              <a:ext uri="{FF2B5EF4-FFF2-40B4-BE49-F238E27FC236}">
                <a16:creationId xmlns:a16="http://schemas.microsoft.com/office/drawing/2014/main" id="{1F8F4C5A-812A-D937-A9B5-02A03CEE00B2}"/>
              </a:ext>
            </a:extLst>
          </p:cNvPr>
          <p:cNvSpPr txBox="1"/>
          <p:nvPr/>
        </p:nvSpPr>
        <p:spPr>
          <a:xfrm>
            <a:off x="357298" y="1273696"/>
            <a:ext cx="5926049" cy="4832092"/>
          </a:xfrm>
          <a:prstGeom prst="rect">
            <a:avLst/>
          </a:prstGeom>
          <a:noFill/>
        </p:spPr>
        <p:txBody>
          <a:bodyPr wrap="square" rtlCol="0">
            <a:spAutoFit/>
          </a:bodyPr>
          <a:lstStyle/>
          <a:p>
            <a:pPr algn="l"/>
            <a:r>
              <a:rPr lang="en-US" sz="1600" b="0" i="0" dirty="0">
                <a:solidFill>
                  <a:srgbClr val="000000"/>
                </a:solidFill>
                <a:effectLst/>
                <a:latin typeface="Calibri" panose="020F0502020204030204" pitchFamily="34" charset="0"/>
                <a:cs typeface="Calibri" panose="020F0502020204030204" pitchFamily="34" charset="0"/>
              </a:rPr>
              <a:t>Seahorses go all Rock and Roll!</a:t>
            </a:r>
          </a:p>
          <a:p>
            <a:pPr algn="l"/>
            <a:r>
              <a:rPr lang="en-US" sz="1600" b="0" i="0" dirty="0">
                <a:solidFill>
                  <a:srgbClr val="000000"/>
                </a:solidFill>
                <a:effectLst/>
                <a:latin typeface="Calibri" panose="020F0502020204030204" pitchFamily="34" charset="0"/>
                <a:cs typeface="Calibri" panose="020F0502020204030204" pitchFamily="34" charset="0"/>
              </a:rPr>
              <a:t>Seahorses were greeted with a new Seahorse this term to kickstart the new school year. Elvis is back in the building! We named him after the King of Rock and Roll as we learnt about his life in the first week. He is going to be our class Seahorse buddy and we are determined to find out as much as we can about the Rock and Roll legend as well.</a:t>
            </a:r>
          </a:p>
          <a:p>
            <a:pPr algn="l"/>
            <a:r>
              <a:rPr lang="en-US" sz="1600" b="0" i="0" dirty="0">
                <a:solidFill>
                  <a:srgbClr val="000000"/>
                </a:solidFill>
                <a:effectLst/>
                <a:latin typeface="Calibri" panose="020F0502020204030204" pitchFamily="34" charset="0"/>
                <a:cs typeface="Calibri" panose="020F0502020204030204" pitchFamily="34" charset="0"/>
              </a:rPr>
              <a:t>We were also thrown into our topic of the Stone Age with a bit of a </a:t>
            </a:r>
            <a:r>
              <a:rPr lang="en-US" sz="1600" b="0" i="0" dirty="0" err="1">
                <a:solidFill>
                  <a:srgbClr val="000000"/>
                </a:solidFill>
                <a:effectLst/>
                <a:latin typeface="Calibri" panose="020F0502020204030204" pitchFamily="34" charset="0"/>
                <a:cs typeface="Calibri" panose="020F0502020204030204" pitchFamily="34" charset="0"/>
              </a:rPr>
              <a:t>rocktastic</a:t>
            </a:r>
            <a:r>
              <a:rPr lang="en-US" sz="1600" b="0" i="0" dirty="0">
                <a:solidFill>
                  <a:srgbClr val="000000"/>
                </a:solidFill>
                <a:effectLst/>
                <a:latin typeface="Calibri" panose="020F0502020204030204" pitchFamily="34" charset="0"/>
                <a:cs typeface="Calibri" panose="020F0502020204030204" pitchFamily="34" charset="0"/>
              </a:rPr>
              <a:t> time in Science in which we used our curiosity to group and sort some rock samples. We have since furthered this by learning about permeability, durability and other fantastic features in our rocks. The class smelt strongly of vinegar after our testing!</a:t>
            </a:r>
          </a:p>
          <a:p>
            <a:pPr algn="l"/>
            <a:r>
              <a:rPr lang="en-US" sz="1600" b="0" i="0" dirty="0">
                <a:solidFill>
                  <a:srgbClr val="000000"/>
                </a:solidFill>
                <a:effectLst/>
                <a:latin typeface="Calibri" panose="020F0502020204030204" pitchFamily="34" charset="0"/>
                <a:cs typeface="Calibri" panose="020F0502020204030204" pitchFamily="34" charset="0"/>
              </a:rPr>
              <a:t>Not only have we fitted in a visit from Harold the giraffe in our </a:t>
            </a:r>
            <a:r>
              <a:rPr lang="en-US" sz="1600" b="0" i="0" dirty="0" err="1">
                <a:solidFill>
                  <a:srgbClr val="000000"/>
                </a:solidFill>
                <a:effectLst/>
                <a:latin typeface="Calibri" panose="020F0502020204030204" pitchFamily="34" charset="0"/>
                <a:cs typeface="Calibri" panose="020F0502020204030204" pitchFamily="34" charset="0"/>
              </a:rPr>
              <a:t>LifeBus</a:t>
            </a:r>
            <a:r>
              <a:rPr lang="en-US" sz="1600" b="0" i="0" dirty="0">
                <a:solidFill>
                  <a:srgbClr val="000000"/>
                </a:solidFill>
                <a:effectLst/>
                <a:latin typeface="Calibri" panose="020F0502020204030204" pitchFamily="34" charset="0"/>
                <a:cs typeface="Calibri" panose="020F0502020204030204" pitchFamily="34" charset="0"/>
              </a:rPr>
              <a:t> sessions, in which he helped us think of ways to help our well-being, but we have also been lucky enough to welcome Sonja in with her Stone Age tools. Our photos do not give enough credit to this fabulous afternoon in which we finished off by creating our own arrowhead out of soap (stone would be too much Health and Safety.)</a:t>
            </a:r>
          </a:p>
          <a:p>
            <a:pPr algn="l"/>
            <a:r>
              <a:rPr lang="en-US" sz="1600" b="0" i="0" dirty="0">
                <a:solidFill>
                  <a:srgbClr val="000000"/>
                </a:solidFill>
                <a:effectLst/>
                <a:latin typeface="Calibri" panose="020F0502020204030204" pitchFamily="34" charset="0"/>
                <a:cs typeface="Calibri" panose="020F0502020204030204" pitchFamily="34" charset="0"/>
              </a:rPr>
              <a:t>Next week we will be delivering the Harvest Service in Church so, no rest for these Seahorse Stone Age Superstars!</a:t>
            </a:r>
          </a:p>
        </p:txBody>
      </p:sp>
      <p:sp>
        <p:nvSpPr>
          <p:cNvPr id="12" name="TextBox 11">
            <a:extLst>
              <a:ext uri="{FF2B5EF4-FFF2-40B4-BE49-F238E27FC236}">
                <a16:creationId xmlns:a16="http://schemas.microsoft.com/office/drawing/2014/main" id="{925B1725-FDB5-713B-B606-DDB18CF7D334}"/>
              </a:ext>
            </a:extLst>
          </p:cNvPr>
          <p:cNvSpPr txBox="1"/>
          <p:nvPr/>
        </p:nvSpPr>
        <p:spPr>
          <a:xfrm>
            <a:off x="1828564" y="381476"/>
            <a:ext cx="5353665" cy="461665"/>
          </a:xfrm>
          <a:prstGeom prst="rect">
            <a:avLst/>
          </a:prstGeom>
          <a:noFill/>
        </p:spPr>
        <p:txBody>
          <a:bodyPr wrap="square" rtlCol="0">
            <a:spAutoFit/>
          </a:bodyPr>
          <a:lstStyle/>
          <a:p>
            <a:r>
              <a:rPr lang="en-US" sz="2400" b="1" dirty="0">
                <a:latin typeface="Avenir Next LT Pro Light" panose="020B0304020202020204" pitchFamily="34" charset="0"/>
              </a:rPr>
              <a:t>Classroom Activities</a:t>
            </a:r>
            <a:endParaRPr lang="en-GB" sz="2400" b="1" dirty="0">
              <a:latin typeface="Avenir Next LT Pro Light" panose="020B0304020202020204" pitchFamily="34" charset="0"/>
            </a:endParaRPr>
          </a:p>
        </p:txBody>
      </p:sp>
      <p:sp>
        <p:nvSpPr>
          <p:cNvPr id="8" name="TextBox 7">
            <a:extLst>
              <a:ext uri="{FF2B5EF4-FFF2-40B4-BE49-F238E27FC236}">
                <a16:creationId xmlns:a16="http://schemas.microsoft.com/office/drawing/2014/main" id="{16693284-35F2-A077-C55D-04AE512C4ED1}"/>
              </a:ext>
            </a:extLst>
          </p:cNvPr>
          <p:cNvSpPr txBox="1"/>
          <p:nvPr/>
        </p:nvSpPr>
        <p:spPr>
          <a:xfrm>
            <a:off x="2430513" y="732367"/>
            <a:ext cx="4188542" cy="523220"/>
          </a:xfrm>
          <a:prstGeom prst="rect">
            <a:avLst/>
          </a:prstGeom>
          <a:noFill/>
        </p:spPr>
        <p:txBody>
          <a:bodyPr wrap="square" rtlCol="0">
            <a:spAutoFit/>
          </a:bodyPr>
          <a:lstStyle/>
          <a:p>
            <a:r>
              <a:rPr lang="en-US" sz="2800" u="sng" dirty="0"/>
              <a:t>Seahorses</a:t>
            </a:r>
            <a:endParaRPr lang="en-GB" sz="2800" u="sng" dirty="0"/>
          </a:p>
        </p:txBody>
      </p:sp>
      <p:pic>
        <p:nvPicPr>
          <p:cNvPr id="10" name="Picture 9">
            <a:extLst>
              <a:ext uri="{FF2B5EF4-FFF2-40B4-BE49-F238E27FC236}">
                <a16:creationId xmlns:a16="http://schemas.microsoft.com/office/drawing/2014/main" id="{B850CF7F-4F2B-8908-DC40-1DF4FAFBB9F8}"/>
              </a:ext>
            </a:extLst>
          </p:cNvPr>
          <p:cNvPicPr>
            <a:picLocks noChangeAspect="1"/>
          </p:cNvPicPr>
          <p:nvPr/>
        </p:nvPicPr>
        <p:blipFill>
          <a:blip r:embed="rId4"/>
          <a:stretch>
            <a:fillRect/>
          </a:stretch>
        </p:blipFill>
        <p:spPr>
          <a:xfrm>
            <a:off x="467293" y="8583561"/>
            <a:ext cx="1752881" cy="2334743"/>
          </a:xfrm>
          <a:prstGeom prst="rect">
            <a:avLst/>
          </a:prstGeom>
          <a:ln>
            <a:noFill/>
          </a:ln>
          <a:effectLst>
            <a:softEdge rad="112500"/>
          </a:effectLst>
        </p:spPr>
      </p:pic>
      <p:pic>
        <p:nvPicPr>
          <p:cNvPr id="15" name="Picture 14">
            <a:extLst>
              <a:ext uri="{FF2B5EF4-FFF2-40B4-BE49-F238E27FC236}">
                <a16:creationId xmlns:a16="http://schemas.microsoft.com/office/drawing/2014/main" id="{5D9EBC43-15DC-0553-7E75-FFECED2E11B2}"/>
              </a:ext>
            </a:extLst>
          </p:cNvPr>
          <p:cNvPicPr>
            <a:picLocks noChangeAspect="1"/>
          </p:cNvPicPr>
          <p:nvPr/>
        </p:nvPicPr>
        <p:blipFill>
          <a:blip r:embed="rId5"/>
          <a:stretch>
            <a:fillRect/>
          </a:stretch>
        </p:blipFill>
        <p:spPr>
          <a:xfrm>
            <a:off x="2513351" y="9373455"/>
            <a:ext cx="1445342" cy="2024810"/>
          </a:xfrm>
          <a:prstGeom prst="rect">
            <a:avLst/>
          </a:prstGeom>
          <a:ln>
            <a:noFill/>
          </a:ln>
          <a:effectLst>
            <a:softEdge rad="112500"/>
          </a:effectLst>
        </p:spPr>
      </p:pic>
      <p:pic>
        <p:nvPicPr>
          <p:cNvPr id="16" name="Picture 15">
            <a:extLst>
              <a:ext uri="{FF2B5EF4-FFF2-40B4-BE49-F238E27FC236}">
                <a16:creationId xmlns:a16="http://schemas.microsoft.com/office/drawing/2014/main" id="{9B223D69-A34A-E367-3047-8EB878AEEE50}"/>
              </a:ext>
            </a:extLst>
          </p:cNvPr>
          <p:cNvPicPr>
            <a:picLocks noChangeAspect="1"/>
          </p:cNvPicPr>
          <p:nvPr/>
        </p:nvPicPr>
        <p:blipFill>
          <a:blip r:embed="rId6"/>
          <a:stretch>
            <a:fillRect/>
          </a:stretch>
        </p:blipFill>
        <p:spPr>
          <a:xfrm>
            <a:off x="4965570" y="6176087"/>
            <a:ext cx="1479892" cy="2337175"/>
          </a:xfrm>
          <a:prstGeom prst="rect">
            <a:avLst/>
          </a:prstGeom>
          <a:ln>
            <a:noFill/>
          </a:ln>
          <a:effectLst>
            <a:softEdge rad="112500"/>
          </a:effectLst>
        </p:spPr>
      </p:pic>
      <p:pic>
        <p:nvPicPr>
          <p:cNvPr id="18" name="Picture 17">
            <a:extLst>
              <a:ext uri="{FF2B5EF4-FFF2-40B4-BE49-F238E27FC236}">
                <a16:creationId xmlns:a16="http://schemas.microsoft.com/office/drawing/2014/main" id="{359EF233-ED80-9E89-65ED-ABE0F0B4706B}"/>
              </a:ext>
            </a:extLst>
          </p:cNvPr>
          <p:cNvPicPr>
            <a:picLocks noChangeAspect="1"/>
          </p:cNvPicPr>
          <p:nvPr/>
        </p:nvPicPr>
        <p:blipFill>
          <a:blip r:embed="rId7"/>
          <a:stretch>
            <a:fillRect/>
          </a:stretch>
        </p:blipFill>
        <p:spPr>
          <a:xfrm>
            <a:off x="2689946" y="6687119"/>
            <a:ext cx="1260751" cy="1706138"/>
          </a:xfrm>
          <a:prstGeom prst="rect">
            <a:avLst/>
          </a:prstGeom>
          <a:ln>
            <a:noFill/>
          </a:ln>
          <a:effectLst>
            <a:softEdge rad="112500"/>
          </a:effectLst>
        </p:spPr>
      </p:pic>
      <p:pic>
        <p:nvPicPr>
          <p:cNvPr id="20" name="Picture 19">
            <a:extLst>
              <a:ext uri="{FF2B5EF4-FFF2-40B4-BE49-F238E27FC236}">
                <a16:creationId xmlns:a16="http://schemas.microsoft.com/office/drawing/2014/main" id="{892CA265-9759-D24D-AE45-5B5D89E155B9}"/>
              </a:ext>
            </a:extLst>
          </p:cNvPr>
          <p:cNvPicPr>
            <a:picLocks noChangeAspect="1"/>
          </p:cNvPicPr>
          <p:nvPr/>
        </p:nvPicPr>
        <p:blipFill>
          <a:blip r:embed="rId8"/>
          <a:stretch>
            <a:fillRect/>
          </a:stretch>
        </p:blipFill>
        <p:spPr>
          <a:xfrm flipH="1">
            <a:off x="3958693" y="8025590"/>
            <a:ext cx="1770625" cy="1327969"/>
          </a:xfrm>
          <a:prstGeom prst="rect">
            <a:avLst/>
          </a:prstGeom>
          <a:ln>
            <a:noFill/>
          </a:ln>
          <a:effectLst>
            <a:softEdge rad="112500"/>
          </a:effectLst>
        </p:spPr>
      </p:pic>
      <p:pic>
        <p:nvPicPr>
          <p:cNvPr id="22" name="Picture 21">
            <a:extLst>
              <a:ext uri="{FF2B5EF4-FFF2-40B4-BE49-F238E27FC236}">
                <a16:creationId xmlns:a16="http://schemas.microsoft.com/office/drawing/2014/main" id="{C0A1C944-1D07-EB01-D015-BF386605882A}"/>
              </a:ext>
            </a:extLst>
          </p:cNvPr>
          <p:cNvPicPr>
            <a:picLocks noChangeAspect="1"/>
          </p:cNvPicPr>
          <p:nvPr/>
        </p:nvPicPr>
        <p:blipFill>
          <a:blip r:embed="rId9"/>
          <a:stretch>
            <a:fillRect/>
          </a:stretch>
        </p:blipFill>
        <p:spPr>
          <a:xfrm>
            <a:off x="4462631" y="9742456"/>
            <a:ext cx="1957589" cy="1468192"/>
          </a:xfrm>
          <a:prstGeom prst="rect">
            <a:avLst/>
          </a:prstGeom>
          <a:ln>
            <a:noFill/>
          </a:ln>
          <a:effectLst>
            <a:softEdge rad="112500"/>
          </a:effectLst>
        </p:spPr>
      </p:pic>
      <p:pic>
        <p:nvPicPr>
          <p:cNvPr id="24" name="Picture 23">
            <a:extLst>
              <a:ext uri="{FF2B5EF4-FFF2-40B4-BE49-F238E27FC236}">
                <a16:creationId xmlns:a16="http://schemas.microsoft.com/office/drawing/2014/main" id="{EBFA0081-CA5E-8FF3-14FE-646146F2C098}"/>
              </a:ext>
            </a:extLst>
          </p:cNvPr>
          <p:cNvPicPr>
            <a:picLocks noChangeAspect="1"/>
          </p:cNvPicPr>
          <p:nvPr/>
        </p:nvPicPr>
        <p:blipFill>
          <a:blip r:embed="rId10"/>
          <a:stretch>
            <a:fillRect/>
          </a:stretch>
        </p:blipFill>
        <p:spPr>
          <a:xfrm>
            <a:off x="779785" y="6180458"/>
            <a:ext cx="1752881" cy="2337174"/>
          </a:xfrm>
          <a:prstGeom prst="rect">
            <a:avLst/>
          </a:prstGeom>
          <a:ln>
            <a:noFill/>
          </a:ln>
          <a:effectLst>
            <a:softEdge rad="112500"/>
          </a:effectLst>
        </p:spPr>
      </p:pic>
    </p:spTree>
    <p:extLst>
      <p:ext uri="{BB962C8B-B14F-4D97-AF65-F5344CB8AC3E}">
        <p14:creationId xmlns:p14="http://schemas.microsoft.com/office/powerpoint/2010/main" val="296478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6888D-A578-B1E7-D0E3-27E28B8A7CF7}"/>
              </a:ext>
            </a:extLst>
          </p:cNvPr>
          <p:cNvPicPr>
            <a:picLocks noChangeAspect="1"/>
          </p:cNvPicPr>
          <p:nvPr/>
        </p:nvPicPr>
        <p:blipFill>
          <a:blip r:embed="rId2"/>
          <a:stretch>
            <a:fillRect/>
          </a:stretch>
        </p:blipFill>
        <p:spPr>
          <a:xfrm>
            <a:off x="0" y="9465"/>
            <a:ext cx="6858000" cy="12182535"/>
          </a:xfrm>
          <a:prstGeom prst="rect">
            <a:avLst/>
          </a:prstGeom>
        </p:spPr>
      </p:pic>
      <p:pic>
        <p:nvPicPr>
          <p:cNvPr id="3" name="Picture 2">
            <a:extLst>
              <a:ext uri="{FF2B5EF4-FFF2-40B4-BE49-F238E27FC236}">
                <a16:creationId xmlns:a16="http://schemas.microsoft.com/office/drawing/2014/main" id="{05CFD321-9862-3F73-6889-B25A25470F10}"/>
              </a:ext>
            </a:extLst>
          </p:cNvPr>
          <p:cNvPicPr>
            <a:picLocks noChangeAspect="1"/>
          </p:cNvPicPr>
          <p:nvPr/>
        </p:nvPicPr>
        <p:blipFill>
          <a:blip r:embed="rId3"/>
          <a:stretch>
            <a:fillRect/>
          </a:stretch>
        </p:blipFill>
        <p:spPr>
          <a:xfrm>
            <a:off x="102704" y="254211"/>
            <a:ext cx="6652591" cy="3010373"/>
          </a:xfrm>
          <a:prstGeom prst="rect">
            <a:avLst/>
          </a:prstGeom>
        </p:spPr>
      </p:pic>
      <p:sp>
        <p:nvSpPr>
          <p:cNvPr id="4" name="TextBox 3">
            <a:extLst>
              <a:ext uri="{FF2B5EF4-FFF2-40B4-BE49-F238E27FC236}">
                <a16:creationId xmlns:a16="http://schemas.microsoft.com/office/drawing/2014/main" id="{FA63EC13-3AFC-CC63-D834-CD3D95F67831}"/>
              </a:ext>
            </a:extLst>
          </p:cNvPr>
          <p:cNvSpPr txBox="1"/>
          <p:nvPr/>
        </p:nvSpPr>
        <p:spPr>
          <a:xfrm>
            <a:off x="457199" y="379778"/>
            <a:ext cx="6046839" cy="3293209"/>
          </a:xfrm>
          <a:prstGeom prst="rect">
            <a:avLst/>
          </a:prstGeom>
          <a:noFill/>
        </p:spPr>
        <p:txBody>
          <a:bodyPr wrap="square" rtlCol="0">
            <a:spAutoFit/>
          </a:bodyPr>
          <a:lstStyle/>
          <a:p>
            <a:pPr algn="l"/>
            <a:r>
              <a:rPr lang="en-US" b="0" i="0" dirty="0">
                <a:effectLst/>
                <a:latin typeface="Avenir"/>
              </a:rPr>
              <a:t>                          </a:t>
            </a:r>
            <a:r>
              <a:rPr lang="en-US" sz="2800" b="1" i="0" u="sng" dirty="0">
                <a:effectLst/>
                <a:latin typeface="Avenir"/>
              </a:rPr>
              <a:t> Dates for your diary</a:t>
            </a:r>
            <a:endParaRPr lang="en-US" b="0" i="0" dirty="0">
              <a:effectLst/>
              <a:latin typeface="Avenir"/>
            </a:endParaRPr>
          </a:p>
          <a:p>
            <a:pPr algn="l"/>
            <a:r>
              <a:rPr lang="en-US" b="1" i="0" u="sng" dirty="0">
                <a:effectLst/>
                <a:latin typeface="Avenir"/>
              </a:rPr>
              <a:t>October</a:t>
            </a:r>
          </a:p>
          <a:p>
            <a:pPr algn="l"/>
            <a:endParaRPr lang="en-US" b="0" i="0" dirty="0">
              <a:effectLst/>
              <a:latin typeface="Avenir"/>
            </a:endParaRPr>
          </a:p>
          <a:p>
            <a:pPr algn="l"/>
            <a:r>
              <a:rPr lang="en-US" b="0" i="0" dirty="0">
                <a:effectLst/>
                <a:latin typeface="Avenir"/>
              </a:rPr>
              <a:t>Friday 6</a:t>
            </a:r>
            <a:r>
              <a:rPr lang="en-US" b="0" i="0" baseline="30000" dirty="0">
                <a:effectLst/>
                <a:latin typeface="Avenir"/>
              </a:rPr>
              <a:t>th</a:t>
            </a:r>
            <a:r>
              <a:rPr lang="en-US" b="0" i="0" dirty="0">
                <a:effectLst/>
                <a:latin typeface="Avenir"/>
              </a:rPr>
              <a:t>  - Harvest assembly, 10am – detail TBC</a:t>
            </a:r>
          </a:p>
          <a:p>
            <a:pPr algn="l"/>
            <a:r>
              <a:rPr lang="en-US" b="0" i="0" dirty="0">
                <a:effectLst/>
                <a:latin typeface="Avenir"/>
              </a:rPr>
              <a:t>Monday 9</a:t>
            </a:r>
            <a:r>
              <a:rPr lang="en-US" b="0" i="0" baseline="30000" dirty="0">
                <a:effectLst/>
                <a:latin typeface="Avenir"/>
              </a:rPr>
              <a:t>th</a:t>
            </a:r>
            <a:r>
              <a:rPr lang="en-US" b="0" i="0" dirty="0">
                <a:effectLst/>
                <a:latin typeface="Avenir"/>
              </a:rPr>
              <a:t> – EYFS harvest performance to parents 2.30pm.</a:t>
            </a:r>
          </a:p>
          <a:p>
            <a:pPr algn="l"/>
            <a:r>
              <a:rPr lang="en-US" b="0" i="0" dirty="0">
                <a:effectLst/>
                <a:latin typeface="Avenir"/>
              </a:rPr>
              <a:t>Tuesday 10</a:t>
            </a:r>
            <a:r>
              <a:rPr lang="en-US" b="0" i="0" baseline="30000" dirty="0">
                <a:effectLst/>
                <a:latin typeface="Avenir"/>
              </a:rPr>
              <a:t>th</a:t>
            </a:r>
            <a:r>
              <a:rPr lang="en-US" b="0" i="0" dirty="0">
                <a:effectLst/>
                <a:latin typeface="Avenir"/>
              </a:rPr>
              <a:t> – Hello Yellow day</a:t>
            </a:r>
          </a:p>
          <a:p>
            <a:pPr algn="l"/>
            <a:r>
              <a:rPr lang="en-US" b="0" i="0" dirty="0">
                <a:effectLst/>
                <a:latin typeface="Avenir"/>
              </a:rPr>
              <a:t>Friday 13</a:t>
            </a:r>
            <a:r>
              <a:rPr lang="en-US" b="0" i="0" baseline="30000" dirty="0">
                <a:effectLst/>
                <a:latin typeface="Avenir"/>
              </a:rPr>
              <a:t>th</a:t>
            </a:r>
            <a:r>
              <a:rPr lang="en-US" b="0" i="0" dirty="0">
                <a:effectLst/>
                <a:latin typeface="Avenir"/>
              </a:rPr>
              <a:t> – Individual School Photos </a:t>
            </a:r>
          </a:p>
          <a:p>
            <a:pPr algn="l"/>
            <a:endParaRPr lang="en-US" dirty="0">
              <a:latin typeface="Avenir"/>
            </a:endParaRPr>
          </a:p>
          <a:p>
            <a:pPr algn="l"/>
            <a:r>
              <a:rPr lang="en-US" b="0" i="0" dirty="0">
                <a:effectLst/>
                <a:latin typeface="Avenir"/>
              </a:rPr>
              <a:t>Tuesday 31</a:t>
            </a:r>
            <a:r>
              <a:rPr lang="en-US" b="0" i="0" baseline="30000" dirty="0">
                <a:effectLst/>
                <a:latin typeface="Avenir"/>
              </a:rPr>
              <a:t>st </a:t>
            </a:r>
            <a:r>
              <a:rPr lang="en-US" b="0" i="0" dirty="0">
                <a:effectLst/>
                <a:latin typeface="Avenir"/>
              </a:rPr>
              <a:t>Oct/Wednesday 1</a:t>
            </a:r>
            <a:r>
              <a:rPr lang="en-US" b="0" i="0" baseline="30000" dirty="0">
                <a:effectLst/>
                <a:latin typeface="Avenir"/>
              </a:rPr>
              <a:t>st</a:t>
            </a:r>
            <a:r>
              <a:rPr lang="en-US" b="0" i="0" dirty="0">
                <a:effectLst/>
                <a:latin typeface="Avenir"/>
              </a:rPr>
              <a:t> Nov – Parents Evenings.</a:t>
            </a:r>
          </a:p>
          <a:p>
            <a:pPr algn="l"/>
            <a:r>
              <a:rPr lang="en-US" b="0" i="0" dirty="0">
                <a:solidFill>
                  <a:srgbClr val="666666"/>
                </a:solidFill>
                <a:effectLst/>
                <a:latin typeface="Avenir"/>
              </a:rPr>
              <a:t> </a:t>
            </a:r>
          </a:p>
          <a:p>
            <a:endParaRPr lang="en-GB" dirty="0"/>
          </a:p>
        </p:txBody>
      </p:sp>
      <p:pic>
        <p:nvPicPr>
          <p:cNvPr id="5" name="Picture 4">
            <a:extLst>
              <a:ext uri="{FF2B5EF4-FFF2-40B4-BE49-F238E27FC236}">
                <a16:creationId xmlns:a16="http://schemas.microsoft.com/office/drawing/2014/main" id="{FAA83895-731A-21FE-29B7-998915251198}"/>
              </a:ext>
            </a:extLst>
          </p:cNvPr>
          <p:cNvPicPr>
            <a:picLocks noChangeAspect="1"/>
          </p:cNvPicPr>
          <p:nvPr/>
        </p:nvPicPr>
        <p:blipFill>
          <a:blip r:embed="rId3"/>
          <a:stretch>
            <a:fillRect/>
          </a:stretch>
        </p:blipFill>
        <p:spPr>
          <a:xfrm>
            <a:off x="154321" y="3316597"/>
            <a:ext cx="6652591" cy="2585323"/>
          </a:xfrm>
          <a:prstGeom prst="rect">
            <a:avLst/>
          </a:prstGeom>
        </p:spPr>
      </p:pic>
      <p:sp>
        <p:nvSpPr>
          <p:cNvPr id="6" name="TextBox 5">
            <a:extLst>
              <a:ext uri="{FF2B5EF4-FFF2-40B4-BE49-F238E27FC236}">
                <a16:creationId xmlns:a16="http://schemas.microsoft.com/office/drawing/2014/main" id="{1168208F-ABF1-F0ED-7EAB-5D89111047DF}"/>
              </a:ext>
            </a:extLst>
          </p:cNvPr>
          <p:cNvSpPr txBox="1"/>
          <p:nvPr/>
        </p:nvSpPr>
        <p:spPr>
          <a:xfrm>
            <a:off x="1696065" y="3316597"/>
            <a:ext cx="4704736" cy="461665"/>
          </a:xfrm>
          <a:prstGeom prst="rect">
            <a:avLst/>
          </a:prstGeom>
          <a:noFill/>
        </p:spPr>
        <p:txBody>
          <a:bodyPr wrap="square" rtlCol="0">
            <a:spAutoFit/>
          </a:bodyPr>
          <a:lstStyle/>
          <a:p>
            <a:r>
              <a:rPr lang="en-US" sz="2400" b="1" u="sng" dirty="0" err="1"/>
              <a:t>Fritwell</a:t>
            </a:r>
            <a:r>
              <a:rPr lang="en-US" sz="2400" b="1" u="sng" dirty="0"/>
              <a:t> Footsteps Awards</a:t>
            </a:r>
            <a:endParaRPr lang="en-GB" sz="2400" b="1" u="sng" dirty="0"/>
          </a:p>
        </p:txBody>
      </p:sp>
      <p:sp>
        <p:nvSpPr>
          <p:cNvPr id="7" name="TextBox 6">
            <a:extLst>
              <a:ext uri="{FF2B5EF4-FFF2-40B4-BE49-F238E27FC236}">
                <a16:creationId xmlns:a16="http://schemas.microsoft.com/office/drawing/2014/main" id="{95D415AD-E18D-7F15-DB29-220D0584B7A2}"/>
              </a:ext>
            </a:extLst>
          </p:cNvPr>
          <p:cNvSpPr txBox="1"/>
          <p:nvPr/>
        </p:nvSpPr>
        <p:spPr>
          <a:xfrm>
            <a:off x="361332" y="3778262"/>
            <a:ext cx="6238568" cy="2585323"/>
          </a:xfrm>
          <a:prstGeom prst="rect">
            <a:avLst/>
          </a:prstGeom>
          <a:noFill/>
        </p:spPr>
        <p:txBody>
          <a:bodyPr wrap="square" rtlCol="0">
            <a:spAutoFit/>
          </a:bodyPr>
          <a:lstStyle/>
          <a:p>
            <a:pPr algn="ctr"/>
            <a:r>
              <a:rPr lang="en-US" dirty="0" err="1"/>
              <a:t>Tiddlers</a:t>
            </a:r>
            <a:r>
              <a:rPr lang="en-US" dirty="0"/>
              <a:t> and Minnows – Alana W &amp; Hugo M</a:t>
            </a:r>
          </a:p>
          <a:p>
            <a:pPr algn="ctr"/>
            <a:r>
              <a:rPr lang="en-US" dirty="0"/>
              <a:t>Sticklebacks – Isabel P &amp; Edward VH</a:t>
            </a:r>
          </a:p>
          <a:p>
            <a:pPr algn="ctr"/>
            <a:r>
              <a:rPr lang="en-US" dirty="0"/>
              <a:t>Seahorses – Samuel C &amp; Max M</a:t>
            </a:r>
          </a:p>
          <a:p>
            <a:pPr algn="ctr"/>
            <a:r>
              <a:rPr lang="en-US" dirty="0"/>
              <a:t>Stingrays – George H &amp; Vanessa S</a:t>
            </a:r>
          </a:p>
          <a:p>
            <a:pPr algn="ctr"/>
            <a:r>
              <a:rPr lang="en-US" dirty="0"/>
              <a:t>Sharks – Zoe W &amp; Chloe D</a:t>
            </a:r>
          </a:p>
          <a:p>
            <a:pPr algn="ctr"/>
            <a:endParaRPr lang="en-GB" dirty="0"/>
          </a:p>
          <a:p>
            <a:pPr algn="ctr"/>
            <a:r>
              <a:rPr lang="en-GB" dirty="0"/>
              <a:t>Headteacher Award – Mason CM</a:t>
            </a:r>
          </a:p>
          <a:p>
            <a:pPr algn="ctr"/>
            <a:endParaRPr lang="en-GB" dirty="0"/>
          </a:p>
          <a:p>
            <a:pPr algn="ctr"/>
            <a:endParaRPr lang="en-US" dirty="0"/>
          </a:p>
        </p:txBody>
      </p:sp>
      <p:pic>
        <p:nvPicPr>
          <p:cNvPr id="8" name="Picture 7">
            <a:extLst>
              <a:ext uri="{FF2B5EF4-FFF2-40B4-BE49-F238E27FC236}">
                <a16:creationId xmlns:a16="http://schemas.microsoft.com/office/drawing/2014/main" id="{3B79BF83-E653-2835-8DD4-24D26F23A34C}"/>
              </a:ext>
            </a:extLst>
          </p:cNvPr>
          <p:cNvPicPr>
            <a:picLocks noChangeAspect="1"/>
          </p:cNvPicPr>
          <p:nvPr/>
        </p:nvPicPr>
        <p:blipFill>
          <a:blip r:embed="rId3"/>
          <a:stretch>
            <a:fillRect/>
          </a:stretch>
        </p:blipFill>
        <p:spPr>
          <a:xfrm>
            <a:off x="150103" y="5923135"/>
            <a:ext cx="6652591" cy="6014654"/>
          </a:xfrm>
          <a:prstGeom prst="rect">
            <a:avLst/>
          </a:prstGeom>
        </p:spPr>
      </p:pic>
      <p:sp>
        <p:nvSpPr>
          <p:cNvPr id="10" name="TextBox 9">
            <a:extLst>
              <a:ext uri="{FF2B5EF4-FFF2-40B4-BE49-F238E27FC236}">
                <a16:creationId xmlns:a16="http://schemas.microsoft.com/office/drawing/2014/main" id="{25340BF9-8BF2-8F6F-B30E-403BB600B1D1}"/>
              </a:ext>
            </a:extLst>
          </p:cNvPr>
          <p:cNvSpPr txBox="1"/>
          <p:nvPr/>
        </p:nvSpPr>
        <p:spPr>
          <a:xfrm>
            <a:off x="2083210" y="6007195"/>
            <a:ext cx="3429000" cy="1754326"/>
          </a:xfrm>
          <a:prstGeom prst="rect">
            <a:avLst/>
          </a:prstGeom>
          <a:noFill/>
        </p:spPr>
        <p:txBody>
          <a:bodyPr wrap="square">
            <a:spAutoFit/>
          </a:bodyPr>
          <a:lstStyle/>
          <a:p>
            <a:r>
              <a:rPr lang="en-GB" sz="3600" b="1" dirty="0">
                <a:effectLst/>
                <a:latin typeface="GarageGothicBold"/>
              </a:rPr>
              <a:t>#HelloYellow</a:t>
            </a:r>
          </a:p>
          <a:p>
            <a:br>
              <a:rPr lang="en-GB" sz="3600" b="0" i="0" dirty="0">
                <a:effectLst/>
                <a:latin typeface="Lato" panose="020F0502020204030204" pitchFamily="34" charset="0"/>
              </a:rPr>
            </a:br>
            <a:endParaRPr lang="en-GB" sz="3600" dirty="0"/>
          </a:p>
        </p:txBody>
      </p:sp>
      <p:sp>
        <p:nvSpPr>
          <p:cNvPr id="11" name="TextBox 10">
            <a:extLst>
              <a:ext uri="{FF2B5EF4-FFF2-40B4-BE49-F238E27FC236}">
                <a16:creationId xmlns:a16="http://schemas.microsoft.com/office/drawing/2014/main" id="{7DC752C5-1E97-0D29-C0CC-148211ECEC78}"/>
              </a:ext>
            </a:extLst>
          </p:cNvPr>
          <p:cNvSpPr txBox="1"/>
          <p:nvPr/>
        </p:nvSpPr>
        <p:spPr>
          <a:xfrm>
            <a:off x="2436103" y="6468860"/>
            <a:ext cx="4572000" cy="369332"/>
          </a:xfrm>
          <a:prstGeom prst="rect">
            <a:avLst/>
          </a:prstGeom>
          <a:noFill/>
        </p:spPr>
        <p:txBody>
          <a:bodyPr wrap="square" rtlCol="0">
            <a:spAutoFit/>
          </a:bodyPr>
          <a:lstStyle/>
          <a:p>
            <a:r>
              <a:rPr lang="en-US" dirty="0"/>
              <a:t>Tuesday 10</a:t>
            </a:r>
            <a:r>
              <a:rPr lang="en-US" baseline="30000" dirty="0"/>
              <a:t>th</a:t>
            </a:r>
            <a:r>
              <a:rPr lang="en-US" dirty="0"/>
              <a:t> Oct</a:t>
            </a:r>
            <a:endParaRPr lang="en-GB" dirty="0"/>
          </a:p>
        </p:txBody>
      </p:sp>
      <p:sp>
        <p:nvSpPr>
          <p:cNvPr id="13" name="TextBox 12">
            <a:extLst>
              <a:ext uri="{FF2B5EF4-FFF2-40B4-BE49-F238E27FC236}">
                <a16:creationId xmlns:a16="http://schemas.microsoft.com/office/drawing/2014/main" id="{3D547C2B-A0E2-D15E-EB0E-C15A7C7A92B0}"/>
              </a:ext>
            </a:extLst>
          </p:cNvPr>
          <p:cNvSpPr txBox="1"/>
          <p:nvPr/>
        </p:nvSpPr>
        <p:spPr>
          <a:xfrm>
            <a:off x="177756" y="6884358"/>
            <a:ext cx="6652591" cy="4832092"/>
          </a:xfrm>
          <a:prstGeom prst="rect">
            <a:avLst/>
          </a:prstGeom>
          <a:noFill/>
        </p:spPr>
        <p:txBody>
          <a:bodyPr wrap="square" rtlCol="0">
            <a:spAutoFit/>
          </a:bodyPr>
          <a:lstStyle/>
          <a:p>
            <a:pPr algn="l"/>
            <a:r>
              <a:rPr lang="en-US" sz="1600" b="1" i="0" dirty="0">
                <a:solidFill>
                  <a:srgbClr val="262626"/>
                </a:solidFill>
                <a:effectLst/>
                <a:latin typeface="Roboto" panose="02000000000000000000" pitchFamily="2" charset="0"/>
              </a:rPr>
              <a:t>Dig out your neon socks, custard scarf and banana hat - let's stand out and show up for young people's mental health.</a:t>
            </a:r>
          </a:p>
          <a:p>
            <a:pPr algn="l"/>
            <a:r>
              <a:rPr lang="en-US" sz="1600" b="0" i="0" dirty="0">
                <a:solidFill>
                  <a:srgbClr val="262626"/>
                </a:solidFill>
                <a:effectLst/>
                <a:latin typeface="Roboto" panose="02000000000000000000" pitchFamily="2" charset="0"/>
              </a:rPr>
              <a:t>We can all struggle with how we’re feeling, but sometimes things get tough and it can be difficult to cope. For so many young people, when this happens, they don’t get the help they need, when they need it.</a:t>
            </a:r>
          </a:p>
          <a:p>
            <a:pPr algn="l"/>
            <a:r>
              <a:rPr lang="en-US" sz="1600" b="0" i="0" dirty="0">
                <a:solidFill>
                  <a:srgbClr val="262626"/>
                </a:solidFill>
                <a:effectLst/>
                <a:latin typeface="Roboto" panose="02000000000000000000" pitchFamily="2" charset="0"/>
              </a:rPr>
              <a:t>No young person should feel alone with their mental health.</a:t>
            </a:r>
          </a:p>
          <a:p>
            <a:pPr algn="l"/>
            <a:r>
              <a:rPr lang="en-US" sz="1600" b="0" i="0" dirty="0">
                <a:solidFill>
                  <a:srgbClr val="262626"/>
                </a:solidFill>
                <a:effectLst/>
                <a:latin typeface="Roboto" panose="02000000000000000000" pitchFamily="2" charset="0"/>
              </a:rPr>
              <a:t>But together, we can change this. </a:t>
            </a:r>
            <a:r>
              <a:rPr lang="en-US" sz="1600" b="1" i="0" dirty="0">
                <a:solidFill>
                  <a:srgbClr val="262626"/>
                </a:solidFill>
                <a:effectLst/>
                <a:latin typeface="Roboto" panose="02000000000000000000" pitchFamily="2" charset="0"/>
              </a:rPr>
              <a:t>By wearing yellow on World Mental Health Day (10 October)</a:t>
            </a:r>
            <a:r>
              <a:rPr lang="en-US" sz="1600" b="0" i="0" dirty="0">
                <a:solidFill>
                  <a:srgbClr val="262626"/>
                </a:solidFill>
                <a:effectLst/>
                <a:latin typeface="Roboto" panose="02000000000000000000" pitchFamily="2" charset="0"/>
              </a:rPr>
              <a:t>, and donating what you can, you can show young people that you’re with them. Show them that they matter and deserve the support they need, when they need it, no matter what.</a:t>
            </a:r>
          </a:p>
          <a:p>
            <a:pPr algn="l"/>
            <a:r>
              <a:rPr lang="en-US" sz="1600">
                <a:solidFill>
                  <a:srgbClr val="262626"/>
                </a:solidFill>
                <a:latin typeface="Roboto" panose="02000000000000000000" pitchFamily="2" charset="0"/>
              </a:rPr>
              <a:t>We are j</a:t>
            </a:r>
            <a:r>
              <a:rPr lang="en-US" sz="1600" b="0" i="0">
                <a:solidFill>
                  <a:srgbClr val="262626"/>
                </a:solidFill>
                <a:effectLst/>
                <a:latin typeface="Roboto" panose="02000000000000000000" pitchFamily="2" charset="0"/>
              </a:rPr>
              <a:t>oining </a:t>
            </a:r>
            <a:r>
              <a:rPr lang="en-US" sz="1600" b="0" i="0" dirty="0">
                <a:solidFill>
                  <a:srgbClr val="262626"/>
                </a:solidFill>
                <a:effectLst/>
                <a:latin typeface="Roboto" panose="02000000000000000000" pitchFamily="2" charset="0"/>
              </a:rPr>
              <a:t>thousands of individuals, schools and communities across the country to stand out and show up for young people’s mental health this #HelloYellow.</a:t>
            </a:r>
          </a:p>
          <a:p>
            <a:pPr algn="l"/>
            <a:r>
              <a:rPr lang="en-US" sz="1600" b="0" i="0" dirty="0">
                <a:solidFill>
                  <a:srgbClr val="262626"/>
                </a:solidFill>
                <a:effectLst/>
                <a:latin typeface="Roboto" panose="02000000000000000000" pitchFamily="2" charset="0"/>
              </a:rPr>
              <a:t>This small act can make a big difference for millions of young people across the country.</a:t>
            </a:r>
          </a:p>
          <a:p>
            <a:pPr algn="l"/>
            <a:endParaRPr lang="en-US" sz="1600" dirty="0">
              <a:solidFill>
                <a:srgbClr val="262626"/>
              </a:solidFill>
              <a:latin typeface="Roboto" panose="02000000000000000000" pitchFamily="2" charset="0"/>
            </a:endParaRPr>
          </a:p>
          <a:p>
            <a:pPr algn="l"/>
            <a:r>
              <a:rPr lang="en-US" sz="1600" b="0" i="0" dirty="0">
                <a:solidFill>
                  <a:srgbClr val="262626"/>
                </a:solidFill>
                <a:effectLst/>
                <a:latin typeface="Roboto" panose="02000000000000000000" pitchFamily="2" charset="0"/>
              </a:rPr>
              <a:t>We are asking that you send your children to school on Tuesday 10</a:t>
            </a:r>
            <a:r>
              <a:rPr lang="en-US" sz="1600" b="0" i="0" baseline="30000" dirty="0">
                <a:solidFill>
                  <a:srgbClr val="262626"/>
                </a:solidFill>
                <a:effectLst/>
                <a:latin typeface="Roboto" panose="02000000000000000000" pitchFamily="2" charset="0"/>
              </a:rPr>
              <a:t>th</a:t>
            </a:r>
            <a:r>
              <a:rPr lang="en-US" sz="1600" b="0" i="0" dirty="0">
                <a:solidFill>
                  <a:srgbClr val="262626"/>
                </a:solidFill>
                <a:effectLst/>
                <a:latin typeface="Roboto" panose="02000000000000000000" pitchFamily="2" charset="0"/>
              </a:rPr>
              <a:t> wearing yellow and pay a £1 donation via Parent pay</a:t>
            </a:r>
          </a:p>
          <a:p>
            <a:endParaRPr lang="en-GB" sz="2000" dirty="0"/>
          </a:p>
        </p:txBody>
      </p:sp>
    </p:spTree>
    <p:extLst>
      <p:ext uri="{BB962C8B-B14F-4D97-AF65-F5344CB8AC3E}">
        <p14:creationId xmlns:p14="http://schemas.microsoft.com/office/powerpoint/2010/main" val="120654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a:extLst>
              <a:ext uri="{FF2B5EF4-FFF2-40B4-BE49-F238E27FC236}">
                <a16:creationId xmlns:a16="http://schemas.microsoft.com/office/drawing/2014/main" id="{12A89A7D-8EF1-AB21-7278-9B1592CFDA80}"/>
              </a:ext>
            </a:extLst>
          </p:cNvPr>
          <p:cNvSpPr>
            <a:spLocks noChangeArrowheads="1"/>
          </p:cNvSpPr>
          <p:nvPr/>
        </p:nvSpPr>
        <p:spPr bwMode="auto">
          <a:xfrm>
            <a:off x="914967" y="-246221"/>
            <a:ext cx="60477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28566"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000000"/>
                </a:solidFill>
                <a:effectLst/>
                <a:latin typeface="Segoe UI" panose="020B0502040204020203" pitchFamily="34" charset="0"/>
                <a:cs typeface="Segoe UI" panose="020B0502040204020203"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06C2DA2B-5823-C2E6-D2A2-54347A08FB04}"/>
              </a:ext>
            </a:extLst>
          </p:cNvPr>
          <p:cNvPicPr>
            <a:picLocks noChangeAspect="1"/>
          </p:cNvPicPr>
          <p:nvPr/>
        </p:nvPicPr>
        <p:blipFill>
          <a:blip r:embed="rId2"/>
          <a:stretch>
            <a:fillRect/>
          </a:stretch>
        </p:blipFill>
        <p:spPr>
          <a:xfrm>
            <a:off x="0" y="9465"/>
            <a:ext cx="6858000" cy="12182535"/>
          </a:xfrm>
          <a:prstGeom prst="rect">
            <a:avLst/>
          </a:prstGeom>
        </p:spPr>
      </p:pic>
      <p:pic>
        <p:nvPicPr>
          <p:cNvPr id="5" name="Picture 4">
            <a:extLst>
              <a:ext uri="{FF2B5EF4-FFF2-40B4-BE49-F238E27FC236}">
                <a16:creationId xmlns:a16="http://schemas.microsoft.com/office/drawing/2014/main" id="{85787380-13F8-AA45-8182-30C4AF48E89A}"/>
              </a:ext>
            </a:extLst>
          </p:cNvPr>
          <p:cNvPicPr>
            <a:picLocks noChangeAspect="1"/>
          </p:cNvPicPr>
          <p:nvPr/>
        </p:nvPicPr>
        <p:blipFill>
          <a:blip r:embed="rId3"/>
          <a:stretch>
            <a:fillRect/>
          </a:stretch>
        </p:blipFill>
        <p:spPr>
          <a:xfrm>
            <a:off x="102704" y="75295"/>
            <a:ext cx="6652591" cy="12041410"/>
          </a:xfrm>
          <a:prstGeom prst="rect">
            <a:avLst/>
          </a:prstGeom>
        </p:spPr>
      </p:pic>
      <p:sp>
        <p:nvSpPr>
          <p:cNvPr id="6" name="TextBox 5">
            <a:extLst>
              <a:ext uri="{FF2B5EF4-FFF2-40B4-BE49-F238E27FC236}">
                <a16:creationId xmlns:a16="http://schemas.microsoft.com/office/drawing/2014/main" id="{4DE4227E-1D15-FE62-143F-453951954CE7}"/>
              </a:ext>
            </a:extLst>
          </p:cNvPr>
          <p:cNvSpPr txBox="1"/>
          <p:nvPr/>
        </p:nvSpPr>
        <p:spPr>
          <a:xfrm>
            <a:off x="2492744" y="297049"/>
            <a:ext cx="3569110" cy="646331"/>
          </a:xfrm>
          <a:prstGeom prst="rect">
            <a:avLst/>
          </a:prstGeom>
          <a:noFill/>
        </p:spPr>
        <p:txBody>
          <a:bodyPr wrap="square" rtlCol="0">
            <a:spAutoFit/>
          </a:bodyPr>
          <a:lstStyle/>
          <a:p>
            <a:r>
              <a:rPr lang="en-US" sz="3600" b="1" dirty="0" err="1"/>
              <a:t>FoFS</a:t>
            </a:r>
            <a:endParaRPr lang="en-GB" sz="3600" b="1" dirty="0"/>
          </a:p>
        </p:txBody>
      </p:sp>
      <p:pic>
        <p:nvPicPr>
          <p:cNvPr id="8" name="Picture 7">
            <a:extLst>
              <a:ext uri="{FF2B5EF4-FFF2-40B4-BE49-F238E27FC236}">
                <a16:creationId xmlns:a16="http://schemas.microsoft.com/office/drawing/2014/main" id="{A1960B4C-07C8-4B02-4AC6-8291EBF1E5E3}"/>
              </a:ext>
            </a:extLst>
          </p:cNvPr>
          <p:cNvPicPr>
            <a:picLocks noChangeAspect="1"/>
          </p:cNvPicPr>
          <p:nvPr/>
        </p:nvPicPr>
        <p:blipFill>
          <a:blip r:embed="rId4"/>
          <a:stretch>
            <a:fillRect/>
          </a:stretch>
        </p:blipFill>
        <p:spPr>
          <a:xfrm>
            <a:off x="914967" y="2854928"/>
            <a:ext cx="4572000" cy="5664268"/>
          </a:xfrm>
          <a:prstGeom prst="rect">
            <a:avLst/>
          </a:prstGeom>
        </p:spPr>
      </p:pic>
      <p:sp>
        <p:nvSpPr>
          <p:cNvPr id="9" name="TextBox 8">
            <a:extLst>
              <a:ext uri="{FF2B5EF4-FFF2-40B4-BE49-F238E27FC236}">
                <a16:creationId xmlns:a16="http://schemas.microsoft.com/office/drawing/2014/main" id="{2A82E13F-84DE-3A35-85CD-39A15147A110}"/>
              </a:ext>
            </a:extLst>
          </p:cNvPr>
          <p:cNvSpPr txBox="1"/>
          <p:nvPr/>
        </p:nvSpPr>
        <p:spPr>
          <a:xfrm>
            <a:off x="405140" y="1141946"/>
            <a:ext cx="6047717" cy="830997"/>
          </a:xfrm>
          <a:prstGeom prst="rect">
            <a:avLst/>
          </a:prstGeom>
          <a:noFill/>
        </p:spPr>
        <p:txBody>
          <a:bodyPr wrap="square" rtlCol="0">
            <a:spAutoFit/>
          </a:bodyPr>
          <a:lstStyle/>
          <a:p>
            <a:pPr algn="ctr"/>
            <a:r>
              <a:rPr lang="en-US" sz="2400" dirty="0"/>
              <a:t>Please come along if you can, it would be great to see some new faces.</a:t>
            </a:r>
            <a:endParaRPr lang="en-GB" sz="2400" dirty="0"/>
          </a:p>
        </p:txBody>
      </p:sp>
    </p:spTree>
    <p:extLst>
      <p:ext uri="{BB962C8B-B14F-4D97-AF65-F5344CB8AC3E}">
        <p14:creationId xmlns:p14="http://schemas.microsoft.com/office/powerpoint/2010/main" val="34313139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c2906f1-6bdd-4a1b-87ae-52689f4a09ee">
      <Terms xmlns="http://schemas.microsoft.com/office/infopath/2007/PartnerControls"/>
    </lcf76f155ced4ddcb4097134ff3c332f>
    <TaxCatchAll xmlns="2cf87ab9-405f-4fe0-9cc9-1aa331c409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3A3DA02DF3254AA5603FF261E3DDAC" ma:contentTypeVersion="17" ma:contentTypeDescription="Create a new document." ma:contentTypeScope="" ma:versionID="fc31dca6248e71ea7d8c9022429d3ec6">
  <xsd:schema xmlns:xsd="http://www.w3.org/2001/XMLSchema" xmlns:xs="http://www.w3.org/2001/XMLSchema" xmlns:p="http://schemas.microsoft.com/office/2006/metadata/properties" xmlns:ns2="5c2906f1-6bdd-4a1b-87ae-52689f4a09ee" xmlns:ns3="2cf87ab9-405f-4fe0-9cc9-1aa331c409b1" targetNamespace="http://schemas.microsoft.com/office/2006/metadata/properties" ma:root="true" ma:fieldsID="ffb81d5456febf5899d142f7ec6572db" ns2:_="" ns3:_="">
    <xsd:import namespace="5c2906f1-6bdd-4a1b-87ae-52689f4a09ee"/>
    <xsd:import namespace="2cf87ab9-405f-4fe0-9cc9-1aa331c409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906f1-6bdd-4a1b-87ae-52689f4a0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44703b-260c-462f-82bd-e38b4f1c76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f87ab9-405f-4fe0-9cc9-1aa331c409b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7984c1d-ef54-4562-85a5-331ef1a1ea51}" ma:internalName="TaxCatchAll" ma:showField="CatchAllData" ma:web="2cf87ab9-405f-4fe0-9cc9-1aa331c409b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B7B55F-F30C-4E20-9CAB-8242F37AE50E}">
  <ds:schemaRefs>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5c2906f1-6bdd-4a1b-87ae-52689f4a09ee"/>
    <ds:schemaRef ds:uri="2cf87ab9-405f-4fe0-9cc9-1aa331c409b1"/>
  </ds:schemaRefs>
</ds:datastoreItem>
</file>

<file path=customXml/itemProps2.xml><?xml version="1.0" encoding="utf-8"?>
<ds:datastoreItem xmlns:ds="http://schemas.openxmlformats.org/officeDocument/2006/customXml" ds:itemID="{9B5BF165-B77D-44EE-B3D1-1C3798AB34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906f1-6bdd-4a1b-87ae-52689f4a09ee"/>
    <ds:schemaRef ds:uri="2cf87ab9-405f-4fe0-9cc9-1aa331c409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F907BD-931D-4697-ADB0-24061CEEA6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1296</TotalTime>
  <Words>1237</Words>
  <Application>Microsoft Office PowerPoint</Application>
  <PresentationFormat>Widescreen</PresentationFormat>
  <Paragraphs>72</Paragraphs>
  <Slides>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Arial</vt:lpstr>
      <vt:lpstr>Avenir</vt:lpstr>
      <vt:lpstr>Avenir Next LT Pro Light</vt:lpstr>
      <vt:lpstr>Calibri</vt:lpstr>
      <vt:lpstr>Calibri Light</vt:lpstr>
      <vt:lpstr>GarageGothicBold</vt:lpstr>
      <vt:lpstr>Lato</vt:lpstr>
      <vt:lpstr>Roboto</vt:lpstr>
      <vt:lpstr>Segoe UI</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Powley</dc:creator>
  <cp:lastModifiedBy>Mrs. Powley</cp:lastModifiedBy>
  <cp:revision>7</cp:revision>
  <cp:lastPrinted>2023-04-21T14:41:47Z</cp:lastPrinted>
  <dcterms:created xsi:type="dcterms:W3CDTF">2023-04-20T10:52:48Z</dcterms:created>
  <dcterms:modified xsi:type="dcterms:W3CDTF">2023-09-29T13:21:17Z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0x010100393A3DA02DF3254AA5603FF261E3DDAC</vt:lpwstr>
  </property>
  <property fmtid="{D5CDD505-2E9C-101B-9397-08002B2CF9AE}" pid="3" name="MediaServiceImageTags">
    <vt:lpwstr/>
  </property>
</Properties>
</file>