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0" r:id="rId7"/>
    <p:sldId id="258" r:id="rId8"/>
    <p:sldId id="259" r:id="rId9"/>
    <p:sldId id="261" r:id="rId10"/>
    <p:sldId id="262" r:id="rId11"/>
  </p:sldIdLst>
  <p:sldSz cx="6858000" cy="12192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6D88A-39D9-4294-8C69-7DB8AC885F02}" v="20" dt="2023-11-10T13:50:13.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34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Powley" userId="3e41901f-e5d0-42ac-8071-06ca48ddeef3" providerId="ADAL" clId="{07D6D88A-39D9-4294-8C69-7DB8AC885F02}"/>
    <pc:docChg chg="undo custSel addSld delSld modSld">
      <pc:chgData name="Mrs. Powley" userId="3e41901f-e5d0-42ac-8071-06ca48ddeef3" providerId="ADAL" clId="{07D6D88A-39D9-4294-8C69-7DB8AC885F02}" dt="2023-11-20T11:19:15.135" v="967" actId="6549"/>
      <pc:docMkLst>
        <pc:docMk/>
      </pc:docMkLst>
      <pc:sldChg chg="modSp mod">
        <pc:chgData name="Mrs. Powley" userId="3e41901f-e5d0-42ac-8071-06ca48ddeef3" providerId="ADAL" clId="{07D6D88A-39D9-4294-8C69-7DB8AC885F02}" dt="2023-11-10T13:04:29.895" v="271" actId="404"/>
        <pc:sldMkLst>
          <pc:docMk/>
          <pc:sldMk cId="1438255998" sldId="256"/>
        </pc:sldMkLst>
        <pc:spChg chg="mod">
          <ac:chgData name="Mrs. Powley" userId="3e41901f-e5d0-42ac-8071-06ca48ddeef3" providerId="ADAL" clId="{07D6D88A-39D9-4294-8C69-7DB8AC885F02}" dt="2023-11-10T13:04:29.895" v="271" actId="404"/>
          <ac:spMkLst>
            <pc:docMk/>
            <pc:sldMk cId="1438255998" sldId="256"/>
            <ac:spMk id="2" creationId="{FBBEC04E-FC60-9CCC-3F07-BD317A247FA5}"/>
          </ac:spMkLst>
        </pc:spChg>
      </pc:sldChg>
      <pc:sldChg chg="addSp delSp modSp mod">
        <pc:chgData name="Mrs. Powley" userId="3e41901f-e5d0-42ac-8071-06ca48ddeef3" providerId="ADAL" clId="{07D6D88A-39D9-4294-8C69-7DB8AC885F02}" dt="2023-11-10T09:57:19.617" v="68" actId="20577"/>
        <pc:sldMkLst>
          <pc:docMk/>
          <pc:sldMk cId="638106432" sldId="257"/>
        </pc:sldMkLst>
        <pc:spChg chg="add mod">
          <ac:chgData name="Mrs. Powley" userId="3e41901f-e5d0-42ac-8071-06ca48ddeef3" providerId="ADAL" clId="{07D6D88A-39D9-4294-8C69-7DB8AC885F02}" dt="2023-11-10T09:57:19.617" v="68" actId="20577"/>
          <ac:spMkLst>
            <pc:docMk/>
            <pc:sldMk cId="638106432" sldId="257"/>
            <ac:spMk id="14" creationId="{93825BB2-CCE0-31B8-76D0-4E8A0F857746}"/>
          </ac:spMkLst>
        </pc:spChg>
        <pc:picChg chg="mod">
          <ac:chgData name="Mrs. Powley" userId="3e41901f-e5d0-42ac-8071-06ca48ddeef3" providerId="ADAL" clId="{07D6D88A-39D9-4294-8C69-7DB8AC885F02}" dt="2023-11-10T09:53:09.034" v="35" actId="1076"/>
          <ac:picMkLst>
            <pc:docMk/>
            <pc:sldMk cId="638106432" sldId="257"/>
            <ac:picMk id="3" creationId="{05CFD321-9862-3F73-6889-B25A25470F10}"/>
          </ac:picMkLst>
        </pc:picChg>
        <pc:picChg chg="add del mod">
          <ac:chgData name="Mrs. Powley" userId="3e41901f-e5d0-42ac-8071-06ca48ddeef3" providerId="ADAL" clId="{07D6D88A-39D9-4294-8C69-7DB8AC885F02}" dt="2023-11-10T09:51:18.247" v="14"/>
          <ac:picMkLst>
            <pc:docMk/>
            <pc:sldMk cId="638106432" sldId="257"/>
            <ac:picMk id="4" creationId="{AB063FA4-7D55-0825-D1C8-B3125BB47197}"/>
          </ac:picMkLst>
        </pc:picChg>
        <pc:picChg chg="add mod">
          <ac:chgData name="Mrs. Powley" userId="3e41901f-e5d0-42ac-8071-06ca48ddeef3" providerId="ADAL" clId="{07D6D88A-39D9-4294-8C69-7DB8AC885F02}" dt="2023-11-10T09:55:15.881" v="55" actId="688"/>
          <ac:picMkLst>
            <pc:docMk/>
            <pc:sldMk cId="638106432" sldId="257"/>
            <ac:picMk id="5" creationId="{C39CC930-BDB3-8D88-EFE6-CDA4534131C4}"/>
          </ac:picMkLst>
        </pc:picChg>
        <pc:picChg chg="add mod">
          <ac:chgData name="Mrs. Powley" userId="3e41901f-e5d0-42ac-8071-06ca48ddeef3" providerId="ADAL" clId="{07D6D88A-39D9-4294-8C69-7DB8AC885F02}" dt="2023-11-10T09:56:09.799" v="60" actId="1076"/>
          <ac:picMkLst>
            <pc:docMk/>
            <pc:sldMk cId="638106432" sldId="257"/>
            <ac:picMk id="6" creationId="{7CA3671A-C9C9-9A78-6DE1-2CEF4517161D}"/>
          </ac:picMkLst>
        </pc:picChg>
        <pc:picChg chg="add mod">
          <ac:chgData name="Mrs. Powley" userId="3e41901f-e5d0-42ac-8071-06ca48ddeef3" providerId="ADAL" clId="{07D6D88A-39D9-4294-8C69-7DB8AC885F02}" dt="2023-11-10T09:56:07.997" v="59" actId="1076"/>
          <ac:picMkLst>
            <pc:docMk/>
            <pc:sldMk cId="638106432" sldId="257"/>
            <ac:picMk id="7" creationId="{BB297BB7-ABFE-E426-148E-05AD957A95B4}"/>
          </ac:picMkLst>
        </pc:picChg>
        <pc:picChg chg="add mod">
          <ac:chgData name="Mrs. Powley" userId="3e41901f-e5d0-42ac-8071-06ca48ddeef3" providerId="ADAL" clId="{07D6D88A-39D9-4294-8C69-7DB8AC885F02}" dt="2023-11-10T09:55:10.066" v="53" actId="1076"/>
          <ac:picMkLst>
            <pc:docMk/>
            <pc:sldMk cId="638106432" sldId="257"/>
            <ac:picMk id="9" creationId="{4E682289-E959-6672-C837-D36994652549}"/>
          </ac:picMkLst>
        </pc:picChg>
        <pc:picChg chg="add mod">
          <ac:chgData name="Mrs. Powley" userId="3e41901f-e5d0-42ac-8071-06ca48ddeef3" providerId="ADAL" clId="{07D6D88A-39D9-4294-8C69-7DB8AC885F02}" dt="2023-11-10T09:56:13.617" v="61" actId="1076"/>
          <ac:picMkLst>
            <pc:docMk/>
            <pc:sldMk cId="638106432" sldId="257"/>
            <ac:picMk id="10" creationId="{886021F7-07A7-E461-6C2C-F63D1BE284F1}"/>
          </ac:picMkLst>
        </pc:picChg>
        <pc:picChg chg="add del mod">
          <ac:chgData name="Mrs. Powley" userId="3e41901f-e5d0-42ac-8071-06ca48ddeef3" providerId="ADAL" clId="{07D6D88A-39D9-4294-8C69-7DB8AC885F02}" dt="2023-11-10T09:52:37.384" v="26" actId="478"/>
          <ac:picMkLst>
            <pc:docMk/>
            <pc:sldMk cId="638106432" sldId="257"/>
            <ac:picMk id="11" creationId="{9F59A8D6-C80F-AA17-67AF-06BEBA61C50F}"/>
          </ac:picMkLst>
        </pc:picChg>
        <pc:picChg chg="add mod">
          <ac:chgData name="Mrs. Powley" userId="3e41901f-e5d0-42ac-8071-06ca48ddeef3" providerId="ADAL" clId="{07D6D88A-39D9-4294-8C69-7DB8AC885F02}" dt="2023-11-10T09:52:51.534" v="29" actId="1076"/>
          <ac:picMkLst>
            <pc:docMk/>
            <pc:sldMk cId="638106432" sldId="257"/>
            <ac:picMk id="13" creationId="{E282F891-BF93-E86A-1504-26E156B0B50C}"/>
          </ac:picMkLst>
        </pc:picChg>
      </pc:sldChg>
      <pc:sldChg chg="modSp mod">
        <pc:chgData name="Mrs. Powley" userId="3e41901f-e5d0-42ac-8071-06ca48ddeef3" providerId="ADAL" clId="{07D6D88A-39D9-4294-8C69-7DB8AC885F02}" dt="2023-11-20T11:19:15.135" v="967" actId="6549"/>
        <pc:sldMkLst>
          <pc:docMk/>
          <pc:sldMk cId="1206543273" sldId="258"/>
        </pc:sldMkLst>
        <pc:spChg chg="mod">
          <ac:chgData name="Mrs. Powley" userId="3e41901f-e5d0-42ac-8071-06ca48ddeef3" providerId="ADAL" clId="{07D6D88A-39D9-4294-8C69-7DB8AC885F02}" dt="2023-11-20T11:19:15.135" v="967" actId="6549"/>
          <ac:spMkLst>
            <pc:docMk/>
            <pc:sldMk cId="1206543273" sldId="258"/>
            <ac:spMk id="7" creationId="{95D415AD-E18D-7F15-DB29-220D0584B7A2}"/>
          </ac:spMkLst>
        </pc:spChg>
        <pc:spChg chg="mod">
          <ac:chgData name="Mrs. Powley" userId="3e41901f-e5d0-42ac-8071-06ca48ddeef3" providerId="ADAL" clId="{07D6D88A-39D9-4294-8C69-7DB8AC885F02}" dt="2023-11-10T10:23:23.322" v="129" actId="207"/>
          <ac:spMkLst>
            <pc:docMk/>
            <pc:sldMk cId="1206543273" sldId="258"/>
            <ac:spMk id="12" creationId="{9437A171-E98C-09BB-6D77-9B458846CCAA}"/>
          </ac:spMkLst>
        </pc:spChg>
        <pc:spChg chg="mod">
          <ac:chgData name="Mrs. Powley" userId="3e41901f-e5d0-42ac-8071-06ca48ddeef3" providerId="ADAL" clId="{07D6D88A-39D9-4294-8C69-7DB8AC885F02}" dt="2023-11-10T10:23:33.660" v="130" actId="207"/>
          <ac:spMkLst>
            <pc:docMk/>
            <pc:sldMk cId="1206543273" sldId="258"/>
            <ac:spMk id="15" creationId="{31E0F9B6-9580-EB5D-6016-C45861BA2EB1}"/>
          </ac:spMkLst>
        </pc:spChg>
      </pc:sldChg>
      <pc:sldChg chg="addSp delSp modSp mod">
        <pc:chgData name="Mrs. Powley" userId="3e41901f-e5d0-42ac-8071-06ca48ddeef3" providerId="ADAL" clId="{07D6D88A-39D9-4294-8C69-7DB8AC885F02}" dt="2023-11-10T10:13:13.665" v="120" actId="478"/>
        <pc:sldMkLst>
          <pc:docMk/>
          <pc:sldMk cId="296478916" sldId="260"/>
        </pc:sldMkLst>
        <pc:spChg chg="add mod">
          <ac:chgData name="Mrs. Powley" userId="3e41901f-e5d0-42ac-8071-06ca48ddeef3" providerId="ADAL" clId="{07D6D88A-39D9-4294-8C69-7DB8AC885F02}" dt="2023-11-10T09:58:01.012" v="87" actId="1076"/>
          <ac:spMkLst>
            <pc:docMk/>
            <pc:sldMk cId="296478916" sldId="260"/>
            <ac:spMk id="4" creationId="{4C9D73EF-80A3-9645-B348-8C5710EE1ED8}"/>
          </ac:spMkLst>
        </pc:spChg>
        <pc:spChg chg="add mod">
          <ac:chgData name="Mrs. Powley" userId="3e41901f-e5d0-42ac-8071-06ca48ddeef3" providerId="ADAL" clId="{07D6D88A-39D9-4294-8C69-7DB8AC885F02}" dt="2023-11-10T09:59:08.395" v="96" actId="20577"/>
          <ac:spMkLst>
            <pc:docMk/>
            <pc:sldMk cId="296478916" sldId="260"/>
            <ac:spMk id="5" creationId="{9DC32F58-CA77-9B05-4D57-A234D6CF0491}"/>
          </ac:spMkLst>
        </pc:spChg>
        <pc:picChg chg="mod">
          <ac:chgData name="Mrs. Powley" userId="3e41901f-e5d0-42ac-8071-06ca48ddeef3" providerId="ADAL" clId="{07D6D88A-39D9-4294-8C69-7DB8AC885F02}" dt="2023-11-10T09:58:11.768" v="88" actId="14100"/>
          <ac:picMkLst>
            <pc:docMk/>
            <pc:sldMk cId="296478916" sldId="260"/>
            <ac:picMk id="3" creationId="{05CFD321-9862-3F73-6889-B25A25470F10}"/>
          </ac:picMkLst>
        </pc:picChg>
        <pc:picChg chg="add mod">
          <ac:chgData name="Mrs. Powley" userId="3e41901f-e5d0-42ac-8071-06ca48ddeef3" providerId="ADAL" clId="{07D6D88A-39D9-4294-8C69-7DB8AC885F02}" dt="2023-11-10T10:01:26.041" v="99" actId="1076"/>
          <ac:picMkLst>
            <pc:docMk/>
            <pc:sldMk cId="296478916" sldId="260"/>
            <ac:picMk id="6" creationId="{61ED404F-1853-5CDD-8FA7-1A830CE828C2}"/>
          </ac:picMkLst>
        </pc:picChg>
        <pc:picChg chg="add mod">
          <ac:chgData name="Mrs. Powley" userId="3e41901f-e5d0-42ac-8071-06ca48ddeef3" providerId="ADAL" clId="{07D6D88A-39D9-4294-8C69-7DB8AC885F02}" dt="2023-11-10T10:11:23.930" v="118" actId="1076"/>
          <ac:picMkLst>
            <pc:docMk/>
            <pc:sldMk cId="296478916" sldId="260"/>
            <ac:picMk id="8" creationId="{64F11379-DB25-9FC4-F8E1-B6BBB293DC68}"/>
          </ac:picMkLst>
        </pc:picChg>
        <pc:picChg chg="add del mod">
          <ac:chgData name="Mrs. Powley" userId="3e41901f-e5d0-42ac-8071-06ca48ddeef3" providerId="ADAL" clId="{07D6D88A-39D9-4294-8C69-7DB8AC885F02}" dt="2023-11-10T10:13:13.665" v="120" actId="478"/>
          <ac:picMkLst>
            <pc:docMk/>
            <pc:sldMk cId="296478916" sldId="260"/>
            <ac:picMk id="10" creationId="{A638A977-9F74-4449-51F0-0450D151CDDA}"/>
          </ac:picMkLst>
        </pc:picChg>
        <pc:picChg chg="add mod">
          <ac:chgData name="Mrs. Powley" userId="3e41901f-e5d0-42ac-8071-06ca48ddeef3" providerId="ADAL" clId="{07D6D88A-39D9-4294-8C69-7DB8AC885F02}" dt="2023-11-10T10:11:26.207" v="119" actId="1076"/>
          <ac:picMkLst>
            <pc:docMk/>
            <pc:sldMk cId="296478916" sldId="260"/>
            <ac:picMk id="11" creationId="{6D2C2655-6DC5-C830-4A5D-A7B527EBB7BA}"/>
          </ac:picMkLst>
        </pc:picChg>
        <pc:picChg chg="add mod">
          <ac:chgData name="Mrs. Powley" userId="3e41901f-e5d0-42ac-8071-06ca48ddeef3" providerId="ADAL" clId="{07D6D88A-39D9-4294-8C69-7DB8AC885F02}" dt="2023-11-10T10:11:21.722" v="117" actId="1076"/>
          <ac:picMkLst>
            <pc:docMk/>
            <pc:sldMk cId="296478916" sldId="260"/>
            <ac:picMk id="13" creationId="{DAF4C86C-B1D4-5F63-CBBA-75B1BB665515}"/>
          </ac:picMkLst>
        </pc:picChg>
      </pc:sldChg>
      <pc:sldChg chg="del">
        <pc:chgData name="Mrs. Powley" userId="3e41901f-e5d0-42ac-8071-06ca48ddeef3" providerId="ADAL" clId="{07D6D88A-39D9-4294-8C69-7DB8AC885F02}" dt="2023-11-10T10:13:39.978" v="121" actId="2696"/>
        <pc:sldMkLst>
          <pc:docMk/>
          <pc:sldMk cId="116042214" sldId="261"/>
        </pc:sldMkLst>
      </pc:sldChg>
      <pc:sldChg chg="new del">
        <pc:chgData name="Mrs. Powley" userId="3e41901f-e5d0-42ac-8071-06ca48ddeef3" providerId="ADAL" clId="{07D6D88A-39D9-4294-8C69-7DB8AC885F02}" dt="2023-11-10T10:25:02.365" v="133" actId="680"/>
        <pc:sldMkLst>
          <pc:docMk/>
          <pc:sldMk cId="1650261045" sldId="261"/>
        </pc:sldMkLst>
      </pc:sldChg>
      <pc:sldChg chg="addSp delSp modSp add mod">
        <pc:chgData name="Mrs. Powley" userId="3e41901f-e5d0-42ac-8071-06ca48ddeef3" providerId="ADAL" clId="{07D6D88A-39D9-4294-8C69-7DB8AC885F02}" dt="2023-11-10T13:10:50.295" v="494" actId="1076"/>
        <pc:sldMkLst>
          <pc:docMk/>
          <pc:sldMk cId="3219328611" sldId="261"/>
        </pc:sldMkLst>
        <pc:spChg chg="add mod">
          <ac:chgData name="Mrs. Powley" userId="3e41901f-e5d0-42ac-8071-06ca48ddeef3" providerId="ADAL" clId="{07D6D88A-39D9-4294-8C69-7DB8AC885F02}" dt="2023-11-10T13:10:50.295" v="494" actId="1076"/>
          <ac:spMkLst>
            <pc:docMk/>
            <pc:sldMk cId="3219328611" sldId="261"/>
            <ac:spMk id="4" creationId="{80C3ED11-8B84-5C34-B924-09B106CB293A}"/>
          </ac:spMkLst>
        </pc:spChg>
        <pc:spChg chg="del mod">
          <ac:chgData name="Mrs. Powley" userId="3e41901f-e5d0-42ac-8071-06ca48ddeef3" providerId="ADAL" clId="{07D6D88A-39D9-4294-8C69-7DB8AC885F02}" dt="2023-11-10T10:25:16.316" v="137" actId="478"/>
          <ac:spMkLst>
            <pc:docMk/>
            <pc:sldMk cId="3219328611" sldId="261"/>
            <ac:spMk id="12" creationId="{E856E6B4-5A31-6BBD-FECA-983E902129AD}"/>
          </ac:spMkLst>
        </pc:spChg>
        <pc:spChg chg="mod">
          <ac:chgData name="Mrs. Powley" userId="3e41901f-e5d0-42ac-8071-06ca48ddeef3" providerId="ADAL" clId="{07D6D88A-39D9-4294-8C69-7DB8AC885F02}" dt="2023-11-10T13:10:32.821" v="491" actId="20577"/>
          <ac:spMkLst>
            <pc:docMk/>
            <pc:sldMk cId="3219328611" sldId="261"/>
            <ac:spMk id="14" creationId="{D20DC05E-22D5-646F-842C-B26FD335C156}"/>
          </ac:spMkLst>
        </pc:spChg>
        <pc:picChg chg="add mod">
          <ac:chgData name="Mrs. Powley" userId="3e41901f-e5d0-42ac-8071-06ca48ddeef3" providerId="ADAL" clId="{07D6D88A-39D9-4294-8C69-7DB8AC885F02}" dt="2023-11-10T12:56:29.773" v="267" actId="1076"/>
          <ac:picMkLst>
            <pc:docMk/>
            <pc:sldMk cId="3219328611" sldId="261"/>
            <ac:picMk id="3" creationId="{05EBBAAA-19E9-329F-A6F6-8834119AC06D}"/>
          </ac:picMkLst>
        </pc:picChg>
        <pc:picChg chg="del">
          <ac:chgData name="Mrs. Powley" userId="3e41901f-e5d0-42ac-8071-06ca48ddeef3" providerId="ADAL" clId="{07D6D88A-39D9-4294-8C69-7DB8AC885F02}" dt="2023-11-10T10:25:13.504" v="135" actId="478"/>
          <ac:picMkLst>
            <pc:docMk/>
            <pc:sldMk cId="3219328611" sldId="261"/>
            <ac:picMk id="11" creationId="{2CEF0958-482C-FBC2-8358-E7C59B246AE4}"/>
          </ac:picMkLst>
        </pc:picChg>
        <pc:picChg chg="del">
          <ac:chgData name="Mrs. Powley" userId="3e41901f-e5d0-42ac-8071-06ca48ddeef3" providerId="ADAL" clId="{07D6D88A-39D9-4294-8C69-7DB8AC885F02}" dt="2023-11-10T10:25:18.322" v="138" actId="478"/>
          <ac:picMkLst>
            <pc:docMk/>
            <pc:sldMk cId="3219328611" sldId="261"/>
            <ac:picMk id="1028" creationId="{28C79CCC-439C-A1A6-DBFE-72AF34985DBB}"/>
          </ac:picMkLst>
        </pc:picChg>
      </pc:sldChg>
      <pc:sldChg chg="addSp delSp modSp add mod">
        <pc:chgData name="Mrs. Powley" userId="3e41901f-e5d0-42ac-8071-06ca48ddeef3" providerId="ADAL" clId="{07D6D88A-39D9-4294-8C69-7DB8AC885F02}" dt="2023-11-10T13:52:19.058" v="834" actId="1076"/>
        <pc:sldMkLst>
          <pc:docMk/>
          <pc:sldMk cId="947355896" sldId="262"/>
        </pc:sldMkLst>
        <pc:spChg chg="del">
          <ac:chgData name="Mrs. Powley" userId="3e41901f-e5d0-42ac-8071-06ca48ddeef3" providerId="ADAL" clId="{07D6D88A-39D9-4294-8C69-7DB8AC885F02}" dt="2023-11-10T13:49:17.959" v="498" actId="478"/>
          <ac:spMkLst>
            <pc:docMk/>
            <pc:sldMk cId="947355896" sldId="262"/>
            <ac:spMk id="4" creationId="{80C3ED11-8B84-5C34-B924-09B106CB293A}"/>
          </ac:spMkLst>
        </pc:spChg>
        <pc:spChg chg="add del">
          <ac:chgData name="Mrs. Powley" userId="3e41901f-e5d0-42ac-8071-06ca48ddeef3" providerId="ADAL" clId="{07D6D88A-39D9-4294-8C69-7DB8AC885F02}" dt="2023-11-10T13:50:09.403" v="804" actId="22"/>
          <ac:spMkLst>
            <pc:docMk/>
            <pc:sldMk cId="947355896" sldId="262"/>
            <ac:spMk id="7" creationId="{A43DD079-DBC2-10AF-1386-18179BC98FCA}"/>
          </ac:spMkLst>
        </pc:spChg>
        <pc:spChg chg="add mod">
          <ac:chgData name="Mrs. Powley" userId="3e41901f-e5d0-42ac-8071-06ca48ddeef3" providerId="ADAL" clId="{07D6D88A-39D9-4294-8C69-7DB8AC885F02}" dt="2023-11-10T13:51:45.224" v="829" actId="1076"/>
          <ac:spMkLst>
            <pc:docMk/>
            <pc:sldMk cId="947355896" sldId="262"/>
            <ac:spMk id="8" creationId="{FD4A858B-E77A-3C73-84C0-F2B4246DA9E2}"/>
          </ac:spMkLst>
        </pc:spChg>
        <pc:spChg chg="mod">
          <ac:chgData name="Mrs. Powley" userId="3e41901f-e5d0-42ac-8071-06ca48ddeef3" providerId="ADAL" clId="{07D6D88A-39D9-4294-8C69-7DB8AC885F02}" dt="2023-11-10T13:51:38.121" v="828" actId="1076"/>
          <ac:spMkLst>
            <pc:docMk/>
            <pc:sldMk cId="947355896" sldId="262"/>
            <ac:spMk id="14" creationId="{D20DC05E-22D5-646F-842C-B26FD335C156}"/>
          </ac:spMkLst>
        </pc:spChg>
        <pc:picChg chg="del mod">
          <ac:chgData name="Mrs. Powley" userId="3e41901f-e5d0-42ac-8071-06ca48ddeef3" providerId="ADAL" clId="{07D6D88A-39D9-4294-8C69-7DB8AC885F02}" dt="2023-11-10T13:49:15.490" v="497" actId="478"/>
          <ac:picMkLst>
            <pc:docMk/>
            <pc:sldMk cId="947355896" sldId="262"/>
            <ac:picMk id="3" creationId="{05EBBAAA-19E9-329F-A6F6-8834119AC06D}"/>
          </ac:picMkLst>
        </pc:picChg>
        <pc:picChg chg="add mod">
          <ac:chgData name="Mrs. Powley" userId="3e41901f-e5d0-42ac-8071-06ca48ddeef3" providerId="ADAL" clId="{07D6D88A-39D9-4294-8C69-7DB8AC885F02}" dt="2023-11-10T13:52:19.058" v="834" actId="1076"/>
          <ac:picMkLst>
            <pc:docMk/>
            <pc:sldMk cId="947355896" sldId="262"/>
            <ac:picMk id="10" creationId="{E61CCC6B-F7A6-B50B-1D92-4F03624AEAF6}"/>
          </ac:picMkLst>
        </pc:picChg>
      </pc:sldChg>
      <pc:sldChg chg="del">
        <pc:chgData name="Mrs. Powley" userId="3e41901f-e5d0-42ac-8071-06ca48ddeef3" providerId="ADAL" clId="{07D6D88A-39D9-4294-8C69-7DB8AC885F02}" dt="2023-11-10T10:24:46.473" v="131" actId="2696"/>
        <pc:sldMkLst>
          <pc:docMk/>
          <pc:sldMk cId="3601119451"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781496-C195-4F10-8F78-1F03996B276F}"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271520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81496-C195-4F10-8F78-1F03996B276F}"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39813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81496-C195-4F10-8F78-1F03996B276F}"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140032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81496-C195-4F10-8F78-1F03996B276F}"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74695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781496-C195-4F10-8F78-1F03996B276F}"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147732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781496-C195-4F10-8F78-1F03996B276F}"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244575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781496-C195-4F10-8F78-1F03996B276F}" type="datetimeFigureOut">
              <a:rPr lang="en-GB" smtClean="0"/>
              <a:t>20/11/2023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212101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781496-C195-4F10-8F78-1F03996B276F}" type="datetimeFigureOut">
              <a:rPr lang="en-GB" smtClean="0"/>
              <a:t>20/11/2023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71592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81496-C195-4F10-8F78-1F03996B276F}" type="datetimeFigureOut">
              <a:rPr lang="en-GB" smtClean="0"/>
              <a:t>20/11/2023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400450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781496-C195-4F10-8F78-1F03996B276F}"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418769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781496-C195-4F10-8F78-1F03996B276F}"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12653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D781496-C195-4F10-8F78-1F03996B276F}" type="datetimeFigureOut">
              <a:rPr lang="en-GB" smtClean="0"/>
              <a:t>20/11/2023</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2E795D1C-ABF9-43BA-BCF3-C1D0E9739E67}" type="slidenum">
              <a:rPr lang="en-GB" smtClean="0"/>
              <a:t>‹#›</a:t>
            </a:fld>
            <a:endParaRPr lang="en-GB"/>
          </a:p>
        </p:txBody>
      </p:sp>
    </p:spTree>
    <p:extLst>
      <p:ext uri="{BB962C8B-B14F-4D97-AF65-F5344CB8AC3E}">
        <p14:creationId xmlns:p14="http://schemas.microsoft.com/office/powerpoint/2010/main" val="608627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ED897B-490E-8505-8994-A487C2B4F77F}"/>
              </a:ext>
            </a:extLst>
          </p:cNvPr>
          <p:cNvSpPr/>
          <p:nvPr/>
        </p:nvSpPr>
        <p:spPr>
          <a:xfrm>
            <a:off x="64665" y="-20500"/>
            <a:ext cx="6799005" cy="1219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C18BFF2-FE0E-8CB1-6024-A142FB391CB4}"/>
              </a:ext>
            </a:extLst>
          </p:cNvPr>
          <p:cNvSpPr txBox="1"/>
          <p:nvPr/>
        </p:nvSpPr>
        <p:spPr>
          <a:xfrm>
            <a:off x="141008" y="256878"/>
            <a:ext cx="5252224" cy="861774"/>
          </a:xfrm>
          <a:prstGeom prst="rect">
            <a:avLst/>
          </a:prstGeom>
          <a:noFill/>
        </p:spPr>
        <p:txBody>
          <a:bodyPr wrap="square" rtlCol="0">
            <a:spAutoFit/>
          </a:bodyPr>
          <a:lstStyle/>
          <a:p>
            <a:pPr algn="ctr"/>
            <a:r>
              <a:rPr lang="en-US" sz="3200" b="1" dirty="0" err="1">
                <a:latin typeface="Avenir Next LT Pro Light" panose="020B0304020202020204" pitchFamily="34" charset="0"/>
              </a:rPr>
              <a:t>Fritwell</a:t>
            </a:r>
            <a:r>
              <a:rPr lang="en-US" sz="3200" b="1" dirty="0">
                <a:latin typeface="Avenir Next LT Pro Light" panose="020B0304020202020204" pitchFamily="34" charset="0"/>
              </a:rPr>
              <a:t> School Newsletter</a:t>
            </a:r>
          </a:p>
          <a:p>
            <a:pPr algn="ctr"/>
            <a:r>
              <a:rPr lang="en-US" b="1" dirty="0">
                <a:latin typeface="Avenir Next LT Pro Light" panose="020B0304020202020204" pitchFamily="34" charset="0"/>
              </a:rPr>
              <a:t>Autumn Term  2                    Friday 10</a:t>
            </a:r>
            <a:r>
              <a:rPr lang="en-US" b="1" baseline="30000" dirty="0">
                <a:latin typeface="Avenir Next LT Pro Light" panose="020B0304020202020204" pitchFamily="34" charset="0"/>
              </a:rPr>
              <a:t>th</a:t>
            </a:r>
            <a:r>
              <a:rPr lang="en-US" b="1" dirty="0">
                <a:latin typeface="Avenir Next LT Pro Light" panose="020B0304020202020204" pitchFamily="34" charset="0"/>
              </a:rPr>
              <a:t> November</a:t>
            </a:r>
            <a:endParaRPr lang="en-GB" sz="1600" b="1" dirty="0">
              <a:latin typeface="Avenir Next LT Pro Light" panose="020B0304020202020204" pitchFamily="34" charset="0"/>
            </a:endParaRPr>
          </a:p>
        </p:txBody>
      </p:sp>
      <p:sp>
        <p:nvSpPr>
          <p:cNvPr id="6" name="Rectangle: Rounded Corners 5">
            <a:extLst>
              <a:ext uri="{FF2B5EF4-FFF2-40B4-BE49-F238E27FC236}">
                <a16:creationId xmlns:a16="http://schemas.microsoft.com/office/drawing/2014/main" id="{5C51DD4B-B362-D32F-C910-EC6DC2A06C96}"/>
              </a:ext>
            </a:extLst>
          </p:cNvPr>
          <p:cNvSpPr/>
          <p:nvPr/>
        </p:nvSpPr>
        <p:spPr>
          <a:xfrm>
            <a:off x="118794" y="1266912"/>
            <a:ext cx="6690744" cy="106682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A2C573A1-70D7-CFCC-AED0-0211D368D32E}"/>
              </a:ext>
            </a:extLst>
          </p:cNvPr>
          <p:cNvSpPr txBox="1"/>
          <p:nvPr/>
        </p:nvSpPr>
        <p:spPr>
          <a:xfrm>
            <a:off x="1021946" y="1359942"/>
            <a:ext cx="4656886" cy="307777"/>
          </a:xfrm>
          <a:prstGeom prst="rect">
            <a:avLst/>
          </a:prstGeom>
          <a:noFill/>
        </p:spPr>
        <p:txBody>
          <a:bodyPr wrap="square" rtlCol="0">
            <a:spAutoFit/>
          </a:bodyPr>
          <a:lstStyle/>
          <a:p>
            <a:pPr algn="ctr"/>
            <a:endParaRPr lang="en-GB" sz="1400" b="1" u="sng" dirty="0">
              <a:latin typeface="Avenir Next LT Pro Light" panose="020B0304020202020204" pitchFamily="34" charset="0"/>
            </a:endParaRPr>
          </a:p>
        </p:txBody>
      </p:sp>
      <p:pic>
        <p:nvPicPr>
          <p:cNvPr id="12" name="Picture 11" descr="A black and white logo&#10;&#10;Description automatically generated">
            <a:extLst>
              <a:ext uri="{FF2B5EF4-FFF2-40B4-BE49-F238E27FC236}">
                <a16:creationId xmlns:a16="http://schemas.microsoft.com/office/drawing/2014/main" id="{6BC242F4-B722-9378-EE15-26A255901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561" y="-111950"/>
            <a:ext cx="1627631" cy="1743584"/>
          </a:xfrm>
          <a:prstGeom prst="rect">
            <a:avLst/>
          </a:prstGeom>
        </p:spPr>
      </p:pic>
      <p:sp>
        <p:nvSpPr>
          <p:cNvPr id="2" name="TextBox 1">
            <a:extLst>
              <a:ext uri="{FF2B5EF4-FFF2-40B4-BE49-F238E27FC236}">
                <a16:creationId xmlns:a16="http://schemas.microsoft.com/office/drawing/2014/main" id="{FBBEC04E-FC60-9CCC-3F07-BD317A247FA5}"/>
              </a:ext>
            </a:extLst>
          </p:cNvPr>
          <p:cNvSpPr txBox="1"/>
          <p:nvPr/>
        </p:nvSpPr>
        <p:spPr>
          <a:xfrm>
            <a:off x="307279" y="1909012"/>
            <a:ext cx="6349913" cy="10686900"/>
          </a:xfrm>
          <a:prstGeom prst="rect">
            <a:avLst/>
          </a:prstGeom>
          <a:noFill/>
        </p:spPr>
        <p:txBody>
          <a:bodyPr wrap="square" rtlCol="0">
            <a:spAutoFit/>
          </a:bodyPr>
          <a:lstStyle/>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Dear Parents/Carers,</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This term marks the beginning of a new chapter at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Fritwell</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CE Primary School.  On 1</a:t>
            </a:r>
            <a:r>
              <a:rPr lang="en-GB" sz="14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November, the school received documentation from the DfE officially confirming our joining with Eynsham Partnership Academy.  This is the culmination of many months work by school governors, Val and Cary in the office, and EPA staff so a huge thank you to all who have been involved.</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Joining EPA brings many advantages and opportunities.  Bartholomew Secondary School in Eynsham and Heyford Park School both do Mandarin as an option in year 7.  EPA primary schools currently teach this in KS2 so from today year 6 will also be receiving Mandarin lessons from a native speaker.  Whether Heyford Park is a secondary choice or not, it is great experience and exposure to a non-European language.</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Another EPA opportunity is that we are advertising for a chaplain to work across all EPA schools.  We will have half a day a week of support which could include leading collective worship, working on projects with the children like a prayer space at church, and developing our vision and values further.  This has also been a good time to reestablish our relationship with the church, where we have agreed that Revd Helen Barnes will organise and lead festival worship held at the church.  This will involve Stingrays assisting the service at Christmas, Seahorses at Harvest, Sticklebacks at Easter, and Sharks for the leavers service in July.</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On Sunday we had the fantastic fireworks display.  A huge thank you to FOFS for the organisation and giving up time on the day to run the stalls.  Everyone had a great time and I can’t wait to hear how much money was raised!  Some of this money will be going towards furnishing a new sensory room as part of our ELSA support (Emotional Literacy Support Assistant).  This is something that Mrs Lyons will be leading on, and we will keep you updated on how this goes.</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On Tuesday we welcomed prospective parents to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Fritwell</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for our open afternoon.  All the parents I spoke to were extremely complementary about the children’s behaviour, manners, and general welcoming atmosphere of the school.  It was really pleasing to hear a number of the parents attended because of recommendations from parents of children at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Fritwell</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Thank you!</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I hope you all have a peaceful weekend,</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Jon Jeffries</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Executive Headteacher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effectLst/>
              <a:latin typeface="Times New Roman" panose="02020603050405020304" pitchFamily="18" charset="0"/>
              <a:ea typeface="Times New Roman" panose="02020603050405020304" pitchFamily="18" charset="0"/>
            </a:endParaRPr>
          </a:p>
          <a:p>
            <a:r>
              <a:rPr lang="en-GB" sz="1400" dirty="0">
                <a:solidFill>
                  <a:srgbClr val="000000"/>
                </a:solidFill>
                <a:effectLst/>
                <a:latin typeface="Aptos" panose="020B0004020202020204" pitchFamily="34"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endParaRPr lang="en-US" sz="11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43825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6888D-A578-B1E7-D0E3-27E28B8A7CF7}"/>
              </a:ext>
            </a:extLst>
          </p:cNvPr>
          <p:cNvPicPr>
            <a:picLocks noChangeAspect="1"/>
          </p:cNvPicPr>
          <p:nvPr/>
        </p:nvPicPr>
        <p:blipFill>
          <a:blip r:embed="rId2"/>
          <a:stretch>
            <a:fillRect/>
          </a:stretch>
        </p:blipFill>
        <p:spPr>
          <a:xfrm>
            <a:off x="0" y="9465"/>
            <a:ext cx="6858000" cy="12182535"/>
          </a:xfrm>
          <a:prstGeom prst="rect">
            <a:avLst/>
          </a:prstGeom>
        </p:spPr>
      </p:pic>
      <p:pic>
        <p:nvPicPr>
          <p:cNvPr id="3" name="Picture 2">
            <a:extLst>
              <a:ext uri="{FF2B5EF4-FFF2-40B4-BE49-F238E27FC236}">
                <a16:creationId xmlns:a16="http://schemas.microsoft.com/office/drawing/2014/main" id="{05CFD321-9862-3F73-6889-B25A25470F10}"/>
              </a:ext>
            </a:extLst>
          </p:cNvPr>
          <p:cNvPicPr>
            <a:picLocks noChangeAspect="1"/>
          </p:cNvPicPr>
          <p:nvPr/>
        </p:nvPicPr>
        <p:blipFill>
          <a:blip r:embed="rId3"/>
          <a:stretch>
            <a:fillRect/>
          </a:stretch>
        </p:blipFill>
        <p:spPr>
          <a:xfrm>
            <a:off x="102703" y="112652"/>
            <a:ext cx="6652591" cy="11730719"/>
          </a:xfrm>
          <a:prstGeom prst="rect">
            <a:avLst/>
          </a:prstGeom>
        </p:spPr>
      </p:pic>
      <p:sp>
        <p:nvSpPr>
          <p:cNvPr id="12" name="TextBox 11">
            <a:extLst>
              <a:ext uri="{FF2B5EF4-FFF2-40B4-BE49-F238E27FC236}">
                <a16:creationId xmlns:a16="http://schemas.microsoft.com/office/drawing/2014/main" id="{925B1725-FDB5-713B-B606-DDB18CF7D334}"/>
              </a:ext>
            </a:extLst>
          </p:cNvPr>
          <p:cNvSpPr txBox="1"/>
          <p:nvPr/>
        </p:nvSpPr>
        <p:spPr>
          <a:xfrm>
            <a:off x="1828564" y="381476"/>
            <a:ext cx="5353665" cy="461665"/>
          </a:xfrm>
          <a:prstGeom prst="rect">
            <a:avLst/>
          </a:prstGeom>
          <a:noFill/>
        </p:spPr>
        <p:txBody>
          <a:bodyPr wrap="square" rtlCol="0">
            <a:spAutoFit/>
          </a:bodyPr>
          <a:lstStyle/>
          <a:p>
            <a:r>
              <a:rPr lang="en-US" sz="2400" b="1" dirty="0">
                <a:latin typeface="Avenir Next LT Pro Light" panose="020B0304020202020204" pitchFamily="34" charset="0"/>
              </a:rPr>
              <a:t>Classroom Activities</a:t>
            </a:r>
            <a:endParaRPr lang="en-GB" sz="2400" b="1" dirty="0">
              <a:latin typeface="Avenir Next LT Pro Light" panose="020B0304020202020204" pitchFamily="34" charset="0"/>
            </a:endParaRPr>
          </a:p>
        </p:txBody>
      </p:sp>
      <p:sp>
        <p:nvSpPr>
          <p:cNvPr id="8" name="TextBox 7">
            <a:extLst>
              <a:ext uri="{FF2B5EF4-FFF2-40B4-BE49-F238E27FC236}">
                <a16:creationId xmlns:a16="http://schemas.microsoft.com/office/drawing/2014/main" id="{8D960431-C525-542E-1837-B2377EA43866}"/>
              </a:ext>
            </a:extLst>
          </p:cNvPr>
          <p:cNvSpPr txBox="1"/>
          <p:nvPr/>
        </p:nvSpPr>
        <p:spPr>
          <a:xfrm>
            <a:off x="2382110" y="724362"/>
            <a:ext cx="4569942" cy="523220"/>
          </a:xfrm>
          <a:prstGeom prst="rect">
            <a:avLst/>
          </a:prstGeom>
          <a:noFill/>
        </p:spPr>
        <p:txBody>
          <a:bodyPr wrap="square" rtlCol="0">
            <a:spAutoFit/>
          </a:bodyPr>
          <a:lstStyle/>
          <a:p>
            <a:r>
              <a:rPr lang="en-US" sz="2800" u="sng" dirty="0"/>
              <a:t>Sticklebacks</a:t>
            </a:r>
            <a:endParaRPr lang="en-GB" sz="2800" u="sng" dirty="0"/>
          </a:p>
        </p:txBody>
      </p:sp>
      <p:pic>
        <p:nvPicPr>
          <p:cNvPr id="5" name="Picture 4">
            <a:extLst>
              <a:ext uri="{FF2B5EF4-FFF2-40B4-BE49-F238E27FC236}">
                <a16:creationId xmlns:a16="http://schemas.microsoft.com/office/drawing/2014/main" id="{C39CC930-BDB3-8D88-EFE6-CDA4534131C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flipV="1">
            <a:off x="4441840" y="4993135"/>
            <a:ext cx="2241550" cy="1687830"/>
          </a:xfrm>
          <a:prstGeom prst="rect">
            <a:avLst/>
          </a:prstGeom>
          <a:noFill/>
          <a:ln>
            <a:noFill/>
          </a:ln>
        </p:spPr>
      </p:pic>
      <p:pic>
        <p:nvPicPr>
          <p:cNvPr id="6" name="Picture 5">
            <a:extLst>
              <a:ext uri="{FF2B5EF4-FFF2-40B4-BE49-F238E27FC236}">
                <a16:creationId xmlns:a16="http://schemas.microsoft.com/office/drawing/2014/main" id="{7CA3671A-C9C9-9A78-6DE1-2CEF451716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493336" flipV="1">
            <a:off x="232679" y="6537235"/>
            <a:ext cx="2372552" cy="1786224"/>
          </a:xfrm>
          <a:prstGeom prst="rect">
            <a:avLst/>
          </a:prstGeom>
          <a:noFill/>
          <a:ln>
            <a:noFill/>
          </a:ln>
        </p:spPr>
      </p:pic>
      <p:pic>
        <p:nvPicPr>
          <p:cNvPr id="7" name="Picture 6">
            <a:extLst>
              <a:ext uri="{FF2B5EF4-FFF2-40B4-BE49-F238E27FC236}">
                <a16:creationId xmlns:a16="http://schemas.microsoft.com/office/drawing/2014/main" id="{BB297BB7-ABFE-E426-148E-05AD957A95B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738371">
            <a:off x="2036668" y="5882955"/>
            <a:ext cx="2517775" cy="1895475"/>
          </a:xfrm>
          <a:prstGeom prst="rect">
            <a:avLst/>
          </a:prstGeom>
          <a:noFill/>
          <a:ln>
            <a:noFill/>
          </a:ln>
        </p:spPr>
      </p:pic>
      <p:pic>
        <p:nvPicPr>
          <p:cNvPr id="9" name="Picture 8">
            <a:extLst>
              <a:ext uri="{FF2B5EF4-FFF2-40B4-BE49-F238E27FC236}">
                <a16:creationId xmlns:a16="http://schemas.microsoft.com/office/drawing/2014/main" id="{4E682289-E959-6672-C837-D3699465254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461708">
            <a:off x="3764497" y="7238467"/>
            <a:ext cx="2479675" cy="1867535"/>
          </a:xfrm>
          <a:prstGeom prst="rect">
            <a:avLst/>
          </a:prstGeom>
          <a:noFill/>
          <a:ln>
            <a:noFill/>
          </a:ln>
        </p:spPr>
      </p:pic>
      <p:pic>
        <p:nvPicPr>
          <p:cNvPr id="10" name="Picture 9">
            <a:extLst>
              <a:ext uri="{FF2B5EF4-FFF2-40B4-BE49-F238E27FC236}">
                <a16:creationId xmlns:a16="http://schemas.microsoft.com/office/drawing/2014/main" id="{886021F7-07A7-E461-6C2C-F63D1BE284F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751671">
            <a:off x="579185" y="8586853"/>
            <a:ext cx="2237740" cy="1684655"/>
          </a:xfrm>
          <a:prstGeom prst="rect">
            <a:avLst/>
          </a:prstGeom>
          <a:noFill/>
          <a:ln>
            <a:noFill/>
          </a:ln>
        </p:spPr>
      </p:pic>
      <p:pic>
        <p:nvPicPr>
          <p:cNvPr id="13" name="Picture 12">
            <a:extLst>
              <a:ext uri="{FF2B5EF4-FFF2-40B4-BE49-F238E27FC236}">
                <a16:creationId xmlns:a16="http://schemas.microsoft.com/office/drawing/2014/main" id="{E282F891-BF93-E86A-1504-26E156B0B50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77918" y="8958963"/>
            <a:ext cx="3245485" cy="2443480"/>
          </a:xfrm>
          <a:prstGeom prst="rect">
            <a:avLst/>
          </a:prstGeom>
          <a:noFill/>
          <a:ln>
            <a:noFill/>
          </a:ln>
        </p:spPr>
      </p:pic>
      <p:sp>
        <p:nvSpPr>
          <p:cNvPr id="14" name="TextBox 13">
            <a:extLst>
              <a:ext uri="{FF2B5EF4-FFF2-40B4-BE49-F238E27FC236}">
                <a16:creationId xmlns:a16="http://schemas.microsoft.com/office/drawing/2014/main" id="{93825BB2-CCE0-31B8-76D0-4E8A0F857746}"/>
              </a:ext>
            </a:extLst>
          </p:cNvPr>
          <p:cNvSpPr txBox="1"/>
          <p:nvPr/>
        </p:nvSpPr>
        <p:spPr>
          <a:xfrm>
            <a:off x="310984" y="1483517"/>
            <a:ext cx="6236027" cy="3570208"/>
          </a:xfrm>
          <a:prstGeom prst="rect">
            <a:avLst/>
          </a:prstGeom>
          <a:noFill/>
        </p:spPr>
        <p:txBody>
          <a:bodyPr wrap="square" rtlCol="0">
            <a:spAutoFit/>
          </a:bodyPr>
          <a:lstStyle/>
          <a:p>
            <a:r>
              <a:rPr lang="en-GB" sz="1600" dirty="0">
                <a:effectLst/>
                <a:latin typeface="Comic Sans MS" panose="030F0702030302020204" pitchFamily="66" charset="0"/>
                <a:ea typeface="Calibri" panose="020F0502020204030204" pitchFamily="34" charset="0"/>
                <a:cs typeface="Times New Roman" panose="02020603050405020304" pitchFamily="18" charset="0"/>
              </a:rPr>
              <a:t>Sticklebacks have already had a busy term, although we have only been back 2 weeks. Last week we enjoyed a science experiment, exploring sinking and floating and had lots of surprises. Some surprises included paper holding the weight of a conker and a plastic bag floating for longer than we expected.</a:t>
            </a:r>
          </a:p>
          <a:p>
            <a:endParaRPr lang="en-GB" sz="1600" dirty="0">
              <a:effectLst/>
              <a:latin typeface="Comic Sans MS" panose="030F0702030302020204" pitchFamily="66" charset="0"/>
              <a:ea typeface="Calibri" panose="020F0502020204030204" pitchFamily="34" charset="0"/>
              <a:cs typeface="Times New Roman" panose="02020603050405020304" pitchFamily="18" charset="0"/>
            </a:endParaRPr>
          </a:p>
          <a:p>
            <a:r>
              <a:rPr lang="en-GB" sz="1600" dirty="0">
                <a:effectLst/>
                <a:latin typeface="Comic Sans MS" panose="030F0702030302020204" pitchFamily="66" charset="0"/>
                <a:ea typeface="Calibri" panose="020F0502020204030204" pitchFamily="34" charset="0"/>
                <a:cs typeface="Times New Roman" panose="02020603050405020304" pitchFamily="18" charset="0"/>
              </a:rPr>
              <a:t>After learning about the Great Fire of London starting in a bakery, Sticklebacks were inspired to make their own bread rolls and bakers hat. They felt like true bakers with their personally designed hats. The children loved every minute of cooking and were able to share their final products together in class. Many said the smells wafted through the school and they wanted to come and join the fun.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3810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6888D-A578-B1E7-D0E3-27E28B8A7CF7}"/>
              </a:ext>
            </a:extLst>
          </p:cNvPr>
          <p:cNvPicPr>
            <a:picLocks noChangeAspect="1"/>
          </p:cNvPicPr>
          <p:nvPr/>
        </p:nvPicPr>
        <p:blipFill>
          <a:blip r:embed="rId2"/>
          <a:stretch>
            <a:fillRect/>
          </a:stretch>
        </p:blipFill>
        <p:spPr>
          <a:xfrm>
            <a:off x="0" y="9465"/>
            <a:ext cx="6858000" cy="12182535"/>
          </a:xfrm>
          <a:prstGeom prst="rect">
            <a:avLst/>
          </a:prstGeom>
        </p:spPr>
      </p:pic>
      <p:pic>
        <p:nvPicPr>
          <p:cNvPr id="3" name="Picture 2">
            <a:extLst>
              <a:ext uri="{FF2B5EF4-FFF2-40B4-BE49-F238E27FC236}">
                <a16:creationId xmlns:a16="http://schemas.microsoft.com/office/drawing/2014/main" id="{05CFD321-9862-3F73-6889-B25A25470F10}"/>
              </a:ext>
            </a:extLst>
          </p:cNvPr>
          <p:cNvPicPr>
            <a:picLocks noChangeAspect="1"/>
          </p:cNvPicPr>
          <p:nvPr/>
        </p:nvPicPr>
        <p:blipFill>
          <a:blip r:embed="rId3"/>
          <a:stretch>
            <a:fillRect/>
          </a:stretch>
        </p:blipFill>
        <p:spPr>
          <a:xfrm>
            <a:off x="102704" y="79805"/>
            <a:ext cx="6652591" cy="11984376"/>
          </a:xfrm>
          <a:prstGeom prst="rect">
            <a:avLst/>
          </a:prstGeom>
        </p:spPr>
      </p:pic>
      <p:sp>
        <p:nvSpPr>
          <p:cNvPr id="12" name="TextBox 11">
            <a:extLst>
              <a:ext uri="{FF2B5EF4-FFF2-40B4-BE49-F238E27FC236}">
                <a16:creationId xmlns:a16="http://schemas.microsoft.com/office/drawing/2014/main" id="{925B1725-FDB5-713B-B606-DDB18CF7D334}"/>
              </a:ext>
            </a:extLst>
          </p:cNvPr>
          <p:cNvSpPr txBox="1"/>
          <p:nvPr/>
        </p:nvSpPr>
        <p:spPr>
          <a:xfrm>
            <a:off x="1828564" y="381476"/>
            <a:ext cx="5353665" cy="461665"/>
          </a:xfrm>
          <a:prstGeom prst="rect">
            <a:avLst/>
          </a:prstGeom>
          <a:noFill/>
        </p:spPr>
        <p:txBody>
          <a:bodyPr wrap="square" rtlCol="0">
            <a:spAutoFit/>
          </a:bodyPr>
          <a:lstStyle/>
          <a:p>
            <a:r>
              <a:rPr lang="en-US" sz="2400" b="1" dirty="0">
                <a:latin typeface="Avenir Next LT Pro Light" panose="020B0304020202020204" pitchFamily="34" charset="0"/>
              </a:rPr>
              <a:t>Classroom Activities</a:t>
            </a:r>
            <a:endParaRPr lang="en-GB" sz="2400" b="1" dirty="0">
              <a:latin typeface="Avenir Next LT Pro Light" panose="020B0304020202020204" pitchFamily="34" charset="0"/>
            </a:endParaRPr>
          </a:p>
        </p:txBody>
      </p:sp>
      <p:sp>
        <p:nvSpPr>
          <p:cNvPr id="4" name="TextBox 3">
            <a:extLst>
              <a:ext uri="{FF2B5EF4-FFF2-40B4-BE49-F238E27FC236}">
                <a16:creationId xmlns:a16="http://schemas.microsoft.com/office/drawing/2014/main" id="{4C9D73EF-80A3-9645-B348-8C5710EE1ED8}"/>
              </a:ext>
            </a:extLst>
          </p:cNvPr>
          <p:cNvSpPr txBox="1"/>
          <p:nvPr/>
        </p:nvSpPr>
        <p:spPr>
          <a:xfrm>
            <a:off x="2403987" y="741492"/>
            <a:ext cx="3834581" cy="584775"/>
          </a:xfrm>
          <a:prstGeom prst="rect">
            <a:avLst/>
          </a:prstGeom>
          <a:noFill/>
        </p:spPr>
        <p:txBody>
          <a:bodyPr wrap="square" rtlCol="0">
            <a:spAutoFit/>
          </a:bodyPr>
          <a:lstStyle/>
          <a:p>
            <a:r>
              <a:rPr lang="en-US" sz="3200" dirty="0"/>
              <a:t>Seahorses</a:t>
            </a:r>
            <a:endParaRPr lang="en-GB" dirty="0"/>
          </a:p>
        </p:txBody>
      </p:sp>
      <p:sp>
        <p:nvSpPr>
          <p:cNvPr id="5" name="TextBox 4">
            <a:extLst>
              <a:ext uri="{FF2B5EF4-FFF2-40B4-BE49-F238E27FC236}">
                <a16:creationId xmlns:a16="http://schemas.microsoft.com/office/drawing/2014/main" id="{9DC32F58-CA77-9B05-4D57-A234D6CF0491}"/>
              </a:ext>
            </a:extLst>
          </p:cNvPr>
          <p:cNvSpPr txBox="1"/>
          <p:nvPr/>
        </p:nvSpPr>
        <p:spPr>
          <a:xfrm>
            <a:off x="250722" y="1396607"/>
            <a:ext cx="6356554" cy="5632311"/>
          </a:xfrm>
          <a:prstGeom prst="rect">
            <a:avLst/>
          </a:prstGeom>
          <a:noFill/>
        </p:spPr>
        <p:txBody>
          <a:bodyPr wrap="square" rtlCol="0">
            <a:spAutoFit/>
          </a:bodyPr>
          <a:lstStyle/>
          <a:p>
            <a:pPr algn="l" fontAlgn="base"/>
            <a:r>
              <a:rPr lang="en-US" sz="1800" b="0" i="0" dirty="0">
                <a:solidFill>
                  <a:srgbClr val="000000"/>
                </a:solidFill>
                <a:effectLst/>
                <a:latin typeface="Aptos" panose="020B0004020202020204" pitchFamily="34" charset="0"/>
              </a:rPr>
              <a:t>Another week has just flown by in Seahorses and we remain as busy as ever learning new skills and trying our hardest with our Footstep of Concentration this term.</a:t>
            </a:r>
          </a:p>
          <a:p>
            <a:pPr algn="l" fontAlgn="base"/>
            <a:endParaRPr lang="en-US" sz="1800" b="0" i="0" dirty="0">
              <a:solidFill>
                <a:srgbClr val="000000"/>
              </a:solidFill>
              <a:effectLst/>
              <a:latin typeface="Aptos" panose="020B0004020202020204" pitchFamily="34" charset="0"/>
            </a:endParaRPr>
          </a:p>
          <a:p>
            <a:pPr algn="l" fontAlgn="base"/>
            <a:r>
              <a:rPr lang="en-US" sz="1800" b="0" i="0" dirty="0">
                <a:solidFill>
                  <a:srgbClr val="000000"/>
                </a:solidFill>
                <a:effectLst/>
                <a:latin typeface="Aptos" panose="020B0004020202020204" pitchFamily="34" charset="0"/>
              </a:rPr>
              <a:t>There were plenty of opportunities for Personal Success with Humility in Forest School, when </a:t>
            </a:r>
            <a:r>
              <a:rPr lang="en-US" sz="1800" b="0" i="0" dirty="0" err="1">
                <a:solidFill>
                  <a:srgbClr val="000000"/>
                </a:solidFill>
                <a:effectLst/>
                <a:latin typeface="Aptos" panose="020B0004020202020204" pitchFamily="34" charset="0"/>
              </a:rPr>
              <a:t>Mr</a:t>
            </a:r>
            <a:r>
              <a:rPr lang="en-US" sz="1800" b="0" i="0" dirty="0">
                <a:solidFill>
                  <a:srgbClr val="000000"/>
                </a:solidFill>
                <a:effectLst/>
                <a:latin typeface="Aptos" panose="020B0004020202020204" pitchFamily="34" charset="0"/>
              </a:rPr>
              <a:t> </a:t>
            </a:r>
            <a:r>
              <a:rPr lang="en-US" sz="1800" b="0" i="0" dirty="0" err="1">
                <a:solidFill>
                  <a:srgbClr val="000000"/>
                </a:solidFill>
                <a:effectLst/>
                <a:latin typeface="Aptos" panose="020B0004020202020204" pitchFamily="34" charset="0"/>
              </a:rPr>
              <a:t>Pemble</a:t>
            </a:r>
            <a:r>
              <a:rPr lang="en-US" sz="1800" b="0" i="0" dirty="0">
                <a:solidFill>
                  <a:srgbClr val="000000"/>
                </a:solidFill>
                <a:effectLst/>
                <a:latin typeface="Aptos" panose="020B0004020202020204" pitchFamily="34" charset="0"/>
              </a:rPr>
              <a:t> gave more control to the children with their warm-up game.  They were able to sort themselves into teams and agree on an animal that would be an ideal predator. Well done Seahorses.</a:t>
            </a:r>
          </a:p>
          <a:p>
            <a:pPr algn="l" fontAlgn="base"/>
            <a:endParaRPr lang="en-US" sz="1800" b="0" i="0" dirty="0">
              <a:solidFill>
                <a:srgbClr val="000000"/>
              </a:solidFill>
              <a:effectLst/>
              <a:latin typeface="Aptos" panose="020B0004020202020204" pitchFamily="34" charset="0"/>
            </a:endParaRPr>
          </a:p>
          <a:p>
            <a:pPr algn="l" fontAlgn="base"/>
            <a:r>
              <a:rPr lang="en-US" sz="1800" b="0" i="0" dirty="0">
                <a:solidFill>
                  <a:srgbClr val="000000"/>
                </a:solidFill>
                <a:effectLst/>
                <a:latin typeface="Aptos" panose="020B0004020202020204" pitchFamily="34" charset="0"/>
              </a:rPr>
              <a:t>On Tuesday, we started to think about Remembrance Day and read the story of "Peace Lily". We have started to create our own poppies and brooches to show our respect and compassion for the armed forces.</a:t>
            </a:r>
          </a:p>
          <a:p>
            <a:pPr algn="l" fontAlgn="base"/>
            <a:endParaRPr lang="en-US" sz="1800" b="0" i="0" dirty="0">
              <a:solidFill>
                <a:srgbClr val="000000"/>
              </a:solidFill>
              <a:effectLst/>
              <a:latin typeface="Aptos" panose="020B0004020202020204" pitchFamily="34" charset="0"/>
            </a:endParaRPr>
          </a:p>
          <a:p>
            <a:pPr algn="l" fontAlgn="base"/>
            <a:r>
              <a:rPr lang="en-US" sz="1800" b="0" i="0" dirty="0">
                <a:solidFill>
                  <a:srgbClr val="000000"/>
                </a:solidFill>
                <a:effectLst/>
                <a:latin typeface="Aptos" panose="020B0004020202020204" pitchFamily="34" charset="0"/>
              </a:rPr>
              <a:t>Nativity fever has begun and we are busy preparing our songs and performance for you all in December. There are many talented shepherds, crackers and mince pies to be seen and we are all excited about this.</a:t>
            </a:r>
          </a:p>
          <a:p>
            <a:endParaRPr lang="en-GB" dirty="0"/>
          </a:p>
        </p:txBody>
      </p:sp>
      <p:pic>
        <p:nvPicPr>
          <p:cNvPr id="6" name="Picture 5">
            <a:extLst>
              <a:ext uri="{FF2B5EF4-FFF2-40B4-BE49-F238E27FC236}">
                <a16:creationId xmlns:a16="http://schemas.microsoft.com/office/drawing/2014/main" id="{61ED404F-1853-5CDD-8FA7-1A830CE828C2}"/>
              </a:ext>
            </a:extLst>
          </p:cNvPr>
          <p:cNvPicPr>
            <a:picLocks noChangeAspect="1"/>
          </p:cNvPicPr>
          <p:nvPr/>
        </p:nvPicPr>
        <p:blipFill>
          <a:blip r:embed="rId4"/>
          <a:stretch>
            <a:fillRect/>
          </a:stretch>
        </p:blipFill>
        <p:spPr>
          <a:xfrm>
            <a:off x="486696" y="7028918"/>
            <a:ext cx="1788242" cy="2384323"/>
          </a:xfrm>
          <a:prstGeom prst="rect">
            <a:avLst/>
          </a:prstGeom>
        </p:spPr>
      </p:pic>
      <p:pic>
        <p:nvPicPr>
          <p:cNvPr id="8" name="Picture 7">
            <a:extLst>
              <a:ext uri="{FF2B5EF4-FFF2-40B4-BE49-F238E27FC236}">
                <a16:creationId xmlns:a16="http://schemas.microsoft.com/office/drawing/2014/main" id="{64F11379-DB25-9FC4-F8E1-B6BBB293DC68}"/>
              </a:ext>
            </a:extLst>
          </p:cNvPr>
          <p:cNvPicPr>
            <a:picLocks noChangeAspect="1"/>
          </p:cNvPicPr>
          <p:nvPr/>
        </p:nvPicPr>
        <p:blipFill>
          <a:blip r:embed="rId5"/>
          <a:stretch>
            <a:fillRect/>
          </a:stretch>
        </p:blipFill>
        <p:spPr>
          <a:xfrm>
            <a:off x="3112951" y="7027055"/>
            <a:ext cx="1788242" cy="2386186"/>
          </a:xfrm>
          <a:prstGeom prst="rect">
            <a:avLst/>
          </a:prstGeom>
        </p:spPr>
      </p:pic>
      <p:pic>
        <p:nvPicPr>
          <p:cNvPr id="11" name="Picture 10">
            <a:extLst>
              <a:ext uri="{FF2B5EF4-FFF2-40B4-BE49-F238E27FC236}">
                <a16:creationId xmlns:a16="http://schemas.microsoft.com/office/drawing/2014/main" id="{6D2C2655-6DC5-C830-4A5D-A7B527EBB7BA}"/>
              </a:ext>
            </a:extLst>
          </p:cNvPr>
          <p:cNvPicPr>
            <a:picLocks noChangeAspect="1"/>
          </p:cNvPicPr>
          <p:nvPr/>
        </p:nvPicPr>
        <p:blipFill>
          <a:blip r:embed="rId6"/>
          <a:stretch>
            <a:fillRect/>
          </a:stretch>
        </p:blipFill>
        <p:spPr>
          <a:xfrm>
            <a:off x="4085304" y="8631872"/>
            <a:ext cx="2286000" cy="3048000"/>
          </a:xfrm>
          <a:prstGeom prst="rect">
            <a:avLst/>
          </a:prstGeom>
        </p:spPr>
      </p:pic>
      <p:pic>
        <p:nvPicPr>
          <p:cNvPr id="13" name="Picture 12">
            <a:extLst>
              <a:ext uri="{FF2B5EF4-FFF2-40B4-BE49-F238E27FC236}">
                <a16:creationId xmlns:a16="http://schemas.microsoft.com/office/drawing/2014/main" id="{DAF4C86C-B1D4-5F63-CBBA-75B1BB665515}"/>
              </a:ext>
            </a:extLst>
          </p:cNvPr>
          <p:cNvPicPr>
            <a:picLocks noChangeAspect="1"/>
          </p:cNvPicPr>
          <p:nvPr/>
        </p:nvPicPr>
        <p:blipFill>
          <a:blip r:embed="rId7"/>
          <a:stretch>
            <a:fillRect/>
          </a:stretch>
        </p:blipFill>
        <p:spPr>
          <a:xfrm>
            <a:off x="1029234" y="8644623"/>
            <a:ext cx="2286000" cy="3048000"/>
          </a:xfrm>
          <a:prstGeom prst="rect">
            <a:avLst/>
          </a:prstGeom>
        </p:spPr>
      </p:pic>
    </p:spTree>
    <p:extLst>
      <p:ext uri="{BB962C8B-B14F-4D97-AF65-F5344CB8AC3E}">
        <p14:creationId xmlns:p14="http://schemas.microsoft.com/office/powerpoint/2010/main" val="29647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6888D-A578-B1E7-D0E3-27E28B8A7CF7}"/>
              </a:ext>
            </a:extLst>
          </p:cNvPr>
          <p:cNvPicPr>
            <a:picLocks noChangeAspect="1"/>
          </p:cNvPicPr>
          <p:nvPr/>
        </p:nvPicPr>
        <p:blipFill>
          <a:blip r:embed="rId2"/>
          <a:stretch>
            <a:fillRect/>
          </a:stretch>
        </p:blipFill>
        <p:spPr>
          <a:xfrm>
            <a:off x="51618" y="9465"/>
            <a:ext cx="6858000" cy="12182535"/>
          </a:xfrm>
          <a:prstGeom prst="rect">
            <a:avLst/>
          </a:prstGeom>
        </p:spPr>
      </p:pic>
      <p:pic>
        <p:nvPicPr>
          <p:cNvPr id="3" name="Picture 2">
            <a:extLst>
              <a:ext uri="{FF2B5EF4-FFF2-40B4-BE49-F238E27FC236}">
                <a16:creationId xmlns:a16="http://schemas.microsoft.com/office/drawing/2014/main" id="{05CFD321-9862-3F73-6889-B25A25470F10}"/>
              </a:ext>
            </a:extLst>
          </p:cNvPr>
          <p:cNvPicPr>
            <a:picLocks noChangeAspect="1"/>
          </p:cNvPicPr>
          <p:nvPr/>
        </p:nvPicPr>
        <p:blipFill>
          <a:blip r:embed="rId3"/>
          <a:stretch>
            <a:fillRect/>
          </a:stretch>
        </p:blipFill>
        <p:spPr>
          <a:xfrm>
            <a:off x="153790" y="85500"/>
            <a:ext cx="6652591" cy="5795769"/>
          </a:xfrm>
          <a:prstGeom prst="rect">
            <a:avLst/>
          </a:prstGeom>
        </p:spPr>
      </p:pic>
      <p:sp>
        <p:nvSpPr>
          <p:cNvPr id="4" name="TextBox 3">
            <a:extLst>
              <a:ext uri="{FF2B5EF4-FFF2-40B4-BE49-F238E27FC236}">
                <a16:creationId xmlns:a16="http://schemas.microsoft.com/office/drawing/2014/main" id="{FA63EC13-3AFC-CC63-D834-CD3D95F67831}"/>
              </a:ext>
            </a:extLst>
          </p:cNvPr>
          <p:cNvSpPr txBox="1"/>
          <p:nvPr/>
        </p:nvSpPr>
        <p:spPr>
          <a:xfrm>
            <a:off x="457199" y="185789"/>
            <a:ext cx="6046839" cy="5478423"/>
          </a:xfrm>
          <a:prstGeom prst="rect">
            <a:avLst/>
          </a:prstGeom>
          <a:noFill/>
        </p:spPr>
        <p:txBody>
          <a:bodyPr wrap="square" rtlCol="0">
            <a:spAutoFit/>
          </a:bodyPr>
          <a:lstStyle/>
          <a:p>
            <a:pPr algn="l"/>
            <a:r>
              <a:rPr lang="en-US" b="0" i="0" dirty="0">
                <a:effectLst/>
                <a:latin typeface="Avenir"/>
              </a:rPr>
              <a:t>                         </a:t>
            </a:r>
            <a:r>
              <a:rPr lang="en-US" sz="2800" b="1" i="0" u="sng" dirty="0">
                <a:effectLst/>
                <a:latin typeface="Avenir"/>
              </a:rPr>
              <a:t> Dates for your diary</a:t>
            </a:r>
            <a:endParaRPr lang="en-US" b="0" i="0" dirty="0">
              <a:effectLst/>
              <a:latin typeface="Avenir"/>
            </a:endParaRPr>
          </a:p>
          <a:p>
            <a:pPr algn="l"/>
            <a:r>
              <a:rPr lang="en-GB" sz="2400" b="1" dirty="0"/>
              <a:t>November</a:t>
            </a:r>
          </a:p>
          <a:p>
            <a:pPr algn="l"/>
            <a:r>
              <a:rPr lang="en-GB" sz="1600" dirty="0"/>
              <a:t>Thursday 16</a:t>
            </a:r>
            <a:r>
              <a:rPr lang="en-GB" sz="1600" baseline="30000" dirty="0"/>
              <a:t>th</a:t>
            </a:r>
            <a:r>
              <a:rPr lang="en-GB" sz="1600" dirty="0"/>
              <a:t> – Minnows trip to Warriner Farm</a:t>
            </a:r>
          </a:p>
          <a:p>
            <a:r>
              <a:rPr lang="en-GB" sz="1600" dirty="0"/>
              <a:t>Friday 17</a:t>
            </a:r>
            <a:r>
              <a:rPr lang="en-GB" sz="1600" baseline="30000" dirty="0"/>
              <a:t>th</a:t>
            </a:r>
            <a:r>
              <a:rPr lang="en-GB" sz="1600" dirty="0"/>
              <a:t> – Children in Need</a:t>
            </a:r>
          </a:p>
          <a:p>
            <a:r>
              <a:rPr lang="en-GB" sz="1600" dirty="0"/>
              <a:t>Thursday 23</a:t>
            </a:r>
            <a:r>
              <a:rPr lang="en-GB" sz="1600" baseline="30000" dirty="0"/>
              <a:t>rd</a:t>
            </a:r>
            <a:r>
              <a:rPr lang="en-GB" sz="1600" dirty="0"/>
              <a:t> – Multi skills festival KS1</a:t>
            </a:r>
          </a:p>
          <a:p>
            <a:r>
              <a:rPr lang="en-GB" sz="1600" dirty="0"/>
              <a:t>Wednesday 29</a:t>
            </a:r>
            <a:r>
              <a:rPr lang="en-GB" sz="1600" baseline="30000" dirty="0"/>
              <a:t>th</a:t>
            </a:r>
            <a:r>
              <a:rPr lang="en-GB" sz="1600" dirty="0"/>
              <a:t> – Lower school trip to the pantomime</a:t>
            </a:r>
          </a:p>
          <a:p>
            <a:r>
              <a:rPr lang="en-GB" sz="1600" dirty="0"/>
              <a:t>Thursday 30</a:t>
            </a:r>
            <a:r>
              <a:rPr lang="en-GB" sz="1600" baseline="30000" dirty="0"/>
              <a:t>th</a:t>
            </a:r>
            <a:r>
              <a:rPr lang="en-GB" sz="1600" dirty="0"/>
              <a:t> – Boys Festival Y3</a:t>
            </a:r>
          </a:p>
          <a:p>
            <a:r>
              <a:rPr lang="en-GB" sz="2400" b="1" dirty="0"/>
              <a:t>December</a:t>
            </a:r>
          </a:p>
          <a:p>
            <a:r>
              <a:rPr lang="en-GB" sz="1600" dirty="0"/>
              <a:t>Friday 1</a:t>
            </a:r>
            <a:r>
              <a:rPr lang="en-GB" sz="1600" baseline="30000" dirty="0"/>
              <a:t>st</a:t>
            </a:r>
            <a:r>
              <a:rPr lang="en-GB" sz="1600" dirty="0"/>
              <a:t>  – Upper School trip to the pantomime</a:t>
            </a:r>
          </a:p>
          <a:p>
            <a:r>
              <a:rPr lang="en-GB" sz="1600" dirty="0"/>
              <a:t>Tuesday 5</a:t>
            </a:r>
            <a:r>
              <a:rPr lang="en-GB" sz="1600" baseline="30000" dirty="0"/>
              <a:t>th</a:t>
            </a:r>
            <a:r>
              <a:rPr lang="en-GB" sz="1600" dirty="0"/>
              <a:t> – Santa Fun Run</a:t>
            </a:r>
          </a:p>
          <a:p>
            <a:r>
              <a:rPr lang="en-GB" sz="1600" dirty="0"/>
              <a:t>Thursday 7</a:t>
            </a:r>
            <a:r>
              <a:rPr lang="en-GB" sz="1600" baseline="30000" dirty="0"/>
              <a:t>th</a:t>
            </a:r>
            <a:r>
              <a:rPr lang="en-GB" sz="1600" dirty="0"/>
              <a:t> – Y3 Girls Festival</a:t>
            </a:r>
          </a:p>
          <a:p>
            <a:r>
              <a:rPr lang="en-GB" sz="1600" dirty="0"/>
              <a:t>Friday 8</a:t>
            </a:r>
            <a:r>
              <a:rPr lang="en-GB" sz="1600" baseline="30000" dirty="0"/>
              <a:t>th</a:t>
            </a:r>
            <a:r>
              <a:rPr lang="en-GB" sz="1600" dirty="0"/>
              <a:t> – Christmas jumper day/decorating day</a:t>
            </a:r>
          </a:p>
          <a:p>
            <a:r>
              <a:rPr lang="en-GB" sz="1600" dirty="0"/>
              <a:t>Friday 8</a:t>
            </a:r>
            <a:r>
              <a:rPr lang="en-GB" sz="1600" baseline="30000" dirty="0"/>
              <a:t>th</a:t>
            </a:r>
            <a:r>
              <a:rPr lang="en-GB" sz="1600" dirty="0"/>
              <a:t> – EYFS Nativity to parents 2pm.</a:t>
            </a:r>
          </a:p>
          <a:p>
            <a:r>
              <a:rPr lang="en-GB" sz="1600" dirty="0"/>
              <a:t>Wednesday 13th – Stingrays Community Tea Party (time TBC)</a:t>
            </a:r>
          </a:p>
          <a:p>
            <a:r>
              <a:rPr lang="en-GB" sz="1600" dirty="0"/>
              <a:t>Wednesday 13</a:t>
            </a:r>
            <a:r>
              <a:rPr lang="en-GB" sz="1600" baseline="30000" dirty="0"/>
              <a:t>th</a:t>
            </a:r>
            <a:r>
              <a:rPr lang="en-GB" sz="1600" dirty="0"/>
              <a:t> KS1 Nativity to parents 10am</a:t>
            </a:r>
          </a:p>
          <a:p>
            <a:r>
              <a:rPr lang="en-GB" sz="1600" dirty="0"/>
              <a:t>Thursday 14</a:t>
            </a:r>
            <a:r>
              <a:rPr lang="en-GB" sz="1600" baseline="30000" dirty="0"/>
              <a:t>th</a:t>
            </a:r>
            <a:r>
              <a:rPr lang="en-GB" sz="1600" dirty="0"/>
              <a:t> – KS1 Nativity to parents 2pm</a:t>
            </a:r>
          </a:p>
          <a:p>
            <a:r>
              <a:rPr lang="en-GB" sz="1600" dirty="0"/>
              <a:t>Friday 15</a:t>
            </a:r>
            <a:r>
              <a:rPr lang="en-GB" sz="1600" baseline="30000" dirty="0"/>
              <a:t>th</a:t>
            </a:r>
            <a:r>
              <a:rPr lang="en-GB" sz="1600" dirty="0"/>
              <a:t> – Secret Present room</a:t>
            </a:r>
          </a:p>
          <a:p>
            <a:r>
              <a:rPr lang="en-GB" sz="1600" dirty="0"/>
              <a:t>Tuesday 19</a:t>
            </a:r>
            <a:r>
              <a:rPr lang="en-GB" sz="1600" baseline="30000" dirty="0"/>
              <a:t>th</a:t>
            </a:r>
            <a:r>
              <a:rPr lang="en-GB" sz="1600" dirty="0"/>
              <a:t> – Christmas dinner</a:t>
            </a:r>
          </a:p>
          <a:p>
            <a:r>
              <a:rPr lang="en-GB" sz="1600" dirty="0"/>
              <a:t>Wednesday 20</a:t>
            </a:r>
            <a:r>
              <a:rPr lang="en-GB" sz="1600" baseline="30000" dirty="0"/>
              <a:t>th</a:t>
            </a:r>
            <a:r>
              <a:rPr lang="en-GB" sz="1600" dirty="0"/>
              <a:t> – Christmas service at St </a:t>
            </a:r>
            <a:r>
              <a:rPr lang="en-GB" sz="1600" dirty="0" err="1"/>
              <a:t>Olaves</a:t>
            </a:r>
            <a:r>
              <a:rPr lang="en-GB" sz="1600" dirty="0"/>
              <a:t>, led by Sharks</a:t>
            </a:r>
          </a:p>
          <a:p>
            <a:endParaRPr lang="en-GB" dirty="0"/>
          </a:p>
        </p:txBody>
      </p:sp>
      <p:pic>
        <p:nvPicPr>
          <p:cNvPr id="5" name="Picture 4">
            <a:extLst>
              <a:ext uri="{FF2B5EF4-FFF2-40B4-BE49-F238E27FC236}">
                <a16:creationId xmlns:a16="http://schemas.microsoft.com/office/drawing/2014/main" id="{FAA83895-731A-21FE-29B7-998915251198}"/>
              </a:ext>
            </a:extLst>
          </p:cNvPr>
          <p:cNvPicPr>
            <a:picLocks noChangeAspect="1"/>
          </p:cNvPicPr>
          <p:nvPr/>
        </p:nvPicPr>
        <p:blipFill>
          <a:blip r:embed="rId3"/>
          <a:stretch>
            <a:fillRect/>
          </a:stretch>
        </p:blipFill>
        <p:spPr>
          <a:xfrm>
            <a:off x="153789" y="5972915"/>
            <a:ext cx="6652591" cy="2833938"/>
          </a:xfrm>
          <a:prstGeom prst="rect">
            <a:avLst/>
          </a:prstGeom>
        </p:spPr>
      </p:pic>
      <p:sp>
        <p:nvSpPr>
          <p:cNvPr id="6" name="TextBox 5">
            <a:extLst>
              <a:ext uri="{FF2B5EF4-FFF2-40B4-BE49-F238E27FC236}">
                <a16:creationId xmlns:a16="http://schemas.microsoft.com/office/drawing/2014/main" id="{1168208F-ABF1-F0ED-7EAB-5D89111047DF}"/>
              </a:ext>
            </a:extLst>
          </p:cNvPr>
          <p:cNvSpPr txBox="1"/>
          <p:nvPr/>
        </p:nvSpPr>
        <p:spPr>
          <a:xfrm>
            <a:off x="1695530" y="6050433"/>
            <a:ext cx="4704736" cy="461665"/>
          </a:xfrm>
          <a:prstGeom prst="rect">
            <a:avLst/>
          </a:prstGeom>
          <a:noFill/>
        </p:spPr>
        <p:txBody>
          <a:bodyPr wrap="square" rtlCol="0">
            <a:spAutoFit/>
          </a:bodyPr>
          <a:lstStyle/>
          <a:p>
            <a:r>
              <a:rPr lang="en-US" sz="2400" b="1" u="sng" dirty="0" err="1"/>
              <a:t>Fritwell</a:t>
            </a:r>
            <a:r>
              <a:rPr lang="en-US" sz="2400" b="1" u="sng" dirty="0"/>
              <a:t> Footsteps Awards</a:t>
            </a:r>
            <a:endParaRPr lang="en-GB" sz="2400" b="1" u="sng" dirty="0"/>
          </a:p>
        </p:txBody>
      </p:sp>
      <p:sp>
        <p:nvSpPr>
          <p:cNvPr id="7" name="TextBox 6">
            <a:extLst>
              <a:ext uri="{FF2B5EF4-FFF2-40B4-BE49-F238E27FC236}">
                <a16:creationId xmlns:a16="http://schemas.microsoft.com/office/drawing/2014/main" id="{95D415AD-E18D-7F15-DB29-220D0584B7A2}"/>
              </a:ext>
            </a:extLst>
          </p:cNvPr>
          <p:cNvSpPr txBox="1"/>
          <p:nvPr/>
        </p:nvSpPr>
        <p:spPr>
          <a:xfrm>
            <a:off x="346050" y="6676865"/>
            <a:ext cx="6238568" cy="2585323"/>
          </a:xfrm>
          <a:prstGeom prst="rect">
            <a:avLst/>
          </a:prstGeom>
          <a:noFill/>
        </p:spPr>
        <p:txBody>
          <a:bodyPr wrap="square" rtlCol="0">
            <a:spAutoFit/>
          </a:bodyPr>
          <a:lstStyle/>
          <a:p>
            <a:pPr algn="ctr"/>
            <a:r>
              <a:rPr lang="en-US" dirty="0" err="1"/>
              <a:t>Tiddlers</a:t>
            </a:r>
            <a:r>
              <a:rPr lang="en-US" dirty="0"/>
              <a:t> and </a:t>
            </a:r>
          </a:p>
          <a:p>
            <a:pPr algn="ctr"/>
            <a:r>
              <a:rPr lang="en-US" dirty="0"/>
              <a:t>Minnows –</a:t>
            </a:r>
          </a:p>
          <a:p>
            <a:pPr algn="ctr"/>
            <a:r>
              <a:rPr lang="en-US" dirty="0"/>
              <a:t>Seahorses –          </a:t>
            </a:r>
          </a:p>
          <a:p>
            <a:pPr algn="ctr"/>
            <a:r>
              <a:rPr lang="en-US" dirty="0"/>
              <a:t>Stingrays –</a:t>
            </a:r>
          </a:p>
          <a:p>
            <a:pPr algn="ctr"/>
            <a:r>
              <a:rPr lang="en-US" dirty="0"/>
              <a:t>Sharks – </a:t>
            </a:r>
          </a:p>
          <a:p>
            <a:pPr algn="ctr"/>
            <a:endParaRPr lang="en-GB" dirty="0"/>
          </a:p>
          <a:p>
            <a:pPr algn="ctr"/>
            <a:r>
              <a:rPr lang="en-GB" dirty="0"/>
              <a:t>Headteacher Award </a:t>
            </a:r>
            <a:r>
              <a:rPr lang="en-GB"/>
              <a:t>–  </a:t>
            </a:r>
            <a:endParaRPr lang="en-GB" dirty="0"/>
          </a:p>
          <a:p>
            <a:pPr algn="ctr"/>
            <a:endParaRPr lang="en-GB" dirty="0"/>
          </a:p>
          <a:p>
            <a:pPr algn="ctr"/>
            <a:endParaRPr lang="en-US" dirty="0"/>
          </a:p>
        </p:txBody>
      </p:sp>
      <p:pic>
        <p:nvPicPr>
          <p:cNvPr id="9" name="Picture 8">
            <a:extLst>
              <a:ext uri="{FF2B5EF4-FFF2-40B4-BE49-F238E27FC236}">
                <a16:creationId xmlns:a16="http://schemas.microsoft.com/office/drawing/2014/main" id="{11F2CADF-1BAA-8BAA-206C-CD1C44F3792E}"/>
              </a:ext>
            </a:extLst>
          </p:cNvPr>
          <p:cNvPicPr>
            <a:picLocks noChangeAspect="1"/>
          </p:cNvPicPr>
          <p:nvPr/>
        </p:nvPicPr>
        <p:blipFill>
          <a:blip r:embed="rId3"/>
          <a:stretch>
            <a:fillRect/>
          </a:stretch>
        </p:blipFill>
        <p:spPr>
          <a:xfrm>
            <a:off x="154322" y="8861813"/>
            <a:ext cx="6652591" cy="3108937"/>
          </a:xfrm>
          <a:prstGeom prst="rect">
            <a:avLst/>
          </a:prstGeom>
        </p:spPr>
      </p:pic>
      <p:sp>
        <p:nvSpPr>
          <p:cNvPr id="12" name="TextBox 11">
            <a:extLst>
              <a:ext uri="{FF2B5EF4-FFF2-40B4-BE49-F238E27FC236}">
                <a16:creationId xmlns:a16="http://schemas.microsoft.com/office/drawing/2014/main" id="{9437A171-E98C-09BB-6D77-9B458846CCAA}"/>
              </a:ext>
            </a:extLst>
          </p:cNvPr>
          <p:cNvSpPr txBox="1"/>
          <p:nvPr/>
        </p:nvSpPr>
        <p:spPr>
          <a:xfrm>
            <a:off x="925275" y="9017074"/>
            <a:ext cx="5463741" cy="461665"/>
          </a:xfrm>
          <a:prstGeom prst="rect">
            <a:avLst/>
          </a:prstGeom>
          <a:noFill/>
        </p:spPr>
        <p:txBody>
          <a:bodyPr wrap="square" rtlCol="0">
            <a:spAutoFit/>
          </a:bodyPr>
          <a:lstStyle/>
          <a:p>
            <a:r>
              <a:rPr lang="en-US" sz="2400" b="1" u="sng" dirty="0">
                <a:solidFill>
                  <a:srgbClr val="FF0000"/>
                </a:solidFill>
              </a:rPr>
              <a:t>Whole school trip to the pantomime</a:t>
            </a:r>
            <a:r>
              <a:rPr lang="en-US" sz="2400" b="1" u="sng" dirty="0"/>
              <a:t>.</a:t>
            </a:r>
            <a:endParaRPr lang="en-GB" sz="2400" b="1" u="sng" dirty="0"/>
          </a:p>
        </p:txBody>
      </p:sp>
      <p:sp>
        <p:nvSpPr>
          <p:cNvPr id="15" name="TextBox 14">
            <a:extLst>
              <a:ext uri="{FF2B5EF4-FFF2-40B4-BE49-F238E27FC236}">
                <a16:creationId xmlns:a16="http://schemas.microsoft.com/office/drawing/2014/main" id="{31E0F9B6-9580-EB5D-6016-C45861BA2EB1}"/>
              </a:ext>
            </a:extLst>
          </p:cNvPr>
          <p:cNvSpPr txBox="1"/>
          <p:nvPr/>
        </p:nvSpPr>
        <p:spPr>
          <a:xfrm>
            <a:off x="360802" y="9478739"/>
            <a:ext cx="6143236" cy="2308324"/>
          </a:xfrm>
          <a:prstGeom prst="rect">
            <a:avLst/>
          </a:prstGeom>
          <a:noFill/>
        </p:spPr>
        <p:txBody>
          <a:bodyPr wrap="square" rtlCol="0">
            <a:spAutoFit/>
          </a:bodyPr>
          <a:lstStyle/>
          <a:p>
            <a:r>
              <a:rPr lang="en-US" dirty="0"/>
              <a:t>As you know we are going to see Cinderella at Chipping Norton Theatre. </a:t>
            </a:r>
            <a:r>
              <a:rPr lang="en-US" b="0" i="0" dirty="0">
                <a:solidFill>
                  <a:srgbClr val="333333"/>
                </a:solidFill>
                <a:effectLst/>
                <a:latin typeface="Calibri" panose="020F0502020204030204" pitchFamily="34" charset="0"/>
              </a:rPr>
              <a:t>This year, </a:t>
            </a:r>
            <a:r>
              <a:rPr lang="en-US" dirty="0">
                <a:solidFill>
                  <a:srgbClr val="333333"/>
                </a:solidFill>
                <a:latin typeface="Calibri" panose="020F0502020204030204" pitchFamily="34" charset="0"/>
              </a:rPr>
              <a:t>the </a:t>
            </a:r>
            <a:r>
              <a:rPr lang="en-US" b="0" i="0" dirty="0">
                <a:solidFill>
                  <a:srgbClr val="333333"/>
                </a:solidFill>
                <a:effectLst/>
                <a:latin typeface="Calibri" panose="020F0502020204030204" pitchFamily="34" charset="0"/>
              </a:rPr>
              <a:t>Performance of Cinderella, takes us to the heat and </a:t>
            </a:r>
            <a:r>
              <a:rPr lang="en-US" b="0" i="0" dirty="0" err="1">
                <a:solidFill>
                  <a:srgbClr val="333333"/>
                </a:solidFill>
                <a:effectLst/>
                <a:latin typeface="Calibri" panose="020F0502020204030204" pitchFamily="34" charset="0"/>
              </a:rPr>
              <a:t>colour</a:t>
            </a:r>
            <a:r>
              <a:rPr lang="en-US" b="0" i="0" dirty="0">
                <a:solidFill>
                  <a:srgbClr val="333333"/>
                </a:solidFill>
                <a:effectLst/>
                <a:latin typeface="Calibri" panose="020F0502020204030204" pitchFamily="34" charset="0"/>
              </a:rPr>
              <a:t> of Latin America. Columbian Hanging Lanterns will adorn </a:t>
            </a:r>
            <a:r>
              <a:rPr lang="en-US" dirty="0">
                <a:solidFill>
                  <a:srgbClr val="333333"/>
                </a:solidFill>
                <a:latin typeface="Calibri" panose="020F0502020204030204" pitchFamily="34" charset="0"/>
              </a:rPr>
              <a:t>the </a:t>
            </a:r>
            <a:r>
              <a:rPr lang="en-US" b="0" i="0" dirty="0">
                <a:solidFill>
                  <a:srgbClr val="333333"/>
                </a:solidFill>
                <a:effectLst/>
                <a:latin typeface="Calibri" panose="020F0502020204030204" pitchFamily="34" charset="0"/>
              </a:rPr>
              <a:t>auditorium and we are planning to take our own lantern with us.</a:t>
            </a:r>
          </a:p>
          <a:p>
            <a:r>
              <a:rPr lang="en-US" dirty="0">
                <a:solidFill>
                  <a:srgbClr val="FF0000"/>
                </a:solidFill>
                <a:latin typeface="Calibri" panose="020F0502020204030204" pitchFamily="34" charset="0"/>
              </a:rPr>
              <a:t>In order to do this we need each child </a:t>
            </a:r>
          </a:p>
          <a:p>
            <a:r>
              <a:rPr lang="en-US" dirty="0">
                <a:solidFill>
                  <a:srgbClr val="FF0000"/>
                </a:solidFill>
                <a:latin typeface="Calibri" panose="020F0502020204030204" pitchFamily="34" charset="0"/>
              </a:rPr>
              <a:t>(Minnows-Sharks) to bring in an empty clear water </a:t>
            </a:r>
          </a:p>
          <a:p>
            <a:r>
              <a:rPr lang="en-US" dirty="0">
                <a:solidFill>
                  <a:srgbClr val="FF0000"/>
                </a:solidFill>
                <a:latin typeface="Calibri" panose="020F0502020204030204" pitchFamily="34" charset="0"/>
              </a:rPr>
              <a:t>Bottle to make their own lantern.</a:t>
            </a:r>
            <a:endParaRPr lang="en-GB" dirty="0">
              <a:solidFill>
                <a:srgbClr val="FF0000"/>
              </a:solidFill>
            </a:endParaRPr>
          </a:p>
        </p:txBody>
      </p:sp>
      <p:pic>
        <p:nvPicPr>
          <p:cNvPr id="8" name="Picture 7">
            <a:extLst>
              <a:ext uri="{FF2B5EF4-FFF2-40B4-BE49-F238E27FC236}">
                <a16:creationId xmlns:a16="http://schemas.microsoft.com/office/drawing/2014/main" id="{4D780CEC-821C-34F6-844B-1A2CE38AEFCF}"/>
              </a:ext>
            </a:extLst>
          </p:cNvPr>
          <p:cNvPicPr>
            <a:picLocks noChangeAspect="1"/>
          </p:cNvPicPr>
          <p:nvPr/>
        </p:nvPicPr>
        <p:blipFill>
          <a:blip r:embed="rId4"/>
          <a:stretch>
            <a:fillRect/>
          </a:stretch>
        </p:blipFill>
        <p:spPr>
          <a:xfrm>
            <a:off x="5450516" y="10760649"/>
            <a:ext cx="938500" cy="880484"/>
          </a:xfrm>
          <a:prstGeom prst="rect">
            <a:avLst/>
          </a:prstGeom>
        </p:spPr>
      </p:pic>
    </p:spTree>
    <p:extLst>
      <p:ext uri="{BB962C8B-B14F-4D97-AF65-F5344CB8AC3E}">
        <p14:creationId xmlns:p14="http://schemas.microsoft.com/office/powerpoint/2010/main" val="120654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12A89A7D-8EF1-AB21-7278-9B1592CFDA80}"/>
              </a:ext>
            </a:extLst>
          </p:cNvPr>
          <p:cNvSpPr>
            <a:spLocks noChangeArrowheads="1"/>
          </p:cNvSpPr>
          <p:nvPr/>
        </p:nvSpPr>
        <p:spPr bwMode="auto">
          <a:xfrm>
            <a:off x="914967" y="-246221"/>
            <a:ext cx="604771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8566"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06C2DA2B-5823-C2E6-D2A2-54347A08FB04}"/>
              </a:ext>
            </a:extLst>
          </p:cNvPr>
          <p:cNvPicPr>
            <a:picLocks noChangeAspect="1"/>
          </p:cNvPicPr>
          <p:nvPr/>
        </p:nvPicPr>
        <p:blipFill>
          <a:blip r:embed="rId2"/>
          <a:stretch>
            <a:fillRect/>
          </a:stretch>
        </p:blipFill>
        <p:spPr>
          <a:xfrm>
            <a:off x="0" y="9465"/>
            <a:ext cx="6858000" cy="12182535"/>
          </a:xfrm>
          <a:prstGeom prst="rect">
            <a:avLst/>
          </a:prstGeom>
        </p:spPr>
      </p:pic>
      <p:pic>
        <p:nvPicPr>
          <p:cNvPr id="5" name="Picture 4">
            <a:extLst>
              <a:ext uri="{FF2B5EF4-FFF2-40B4-BE49-F238E27FC236}">
                <a16:creationId xmlns:a16="http://schemas.microsoft.com/office/drawing/2014/main" id="{85787380-13F8-AA45-8182-30C4AF48E89A}"/>
              </a:ext>
            </a:extLst>
          </p:cNvPr>
          <p:cNvPicPr>
            <a:picLocks noChangeAspect="1"/>
          </p:cNvPicPr>
          <p:nvPr/>
        </p:nvPicPr>
        <p:blipFill>
          <a:blip r:embed="rId3"/>
          <a:stretch>
            <a:fillRect/>
          </a:stretch>
        </p:blipFill>
        <p:spPr>
          <a:xfrm>
            <a:off x="102704" y="75295"/>
            <a:ext cx="6652591" cy="12041410"/>
          </a:xfrm>
          <a:prstGeom prst="rect">
            <a:avLst/>
          </a:prstGeom>
        </p:spPr>
      </p:pic>
      <p:pic>
        <p:nvPicPr>
          <p:cNvPr id="1028" name="Picture 4" descr="OSD23">
            <a:extLst>
              <a:ext uri="{FF2B5EF4-FFF2-40B4-BE49-F238E27FC236}">
                <a16:creationId xmlns:a16="http://schemas.microsoft.com/office/drawing/2014/main" id="{28C79CCC-439C-A1A6-DBFE-72AF34985D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7" y="2319096"/>
            <a:ext cx="5029200" cy="28312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CEF0958-482C-FBC2-8358-E7C59B246AE4}"/>
              </a:ext>
            </a:extLst>
          </p:cNvPr>
          <p:cNvPicPr>
            <a:picLocks noChangeAspect="1"/>
          </p:cNvPicPr>
          <p:nvPr/>
        </p:nvPicPr>
        <p:blipFill>
          <a:blip r:embed="rId5"/>
          <a:stretch>
            <a:fillRect/>
          </a:stretch>
        </p:blipFill>
        <p:spPr>
          <a:xfrm>
            <a:off x="433515" y="5074861"/>
            <a:ext cx="5876855" cy="5876855"/>
          </a:xfrm>
          <a:prstGeom prst="rect">
            <a:avLst/>
          </a:prstGeom>
        </p:spPr>
      </p:pic>
      <p:sp>
        <p:nvSpPr>
          <p:cNvPr id="12" name="TextBox 11">
            <a:extLst>
              <a:ext uri="{FF2B5EF4-FFF2-40B4-BE49-F238E27FC236}">
                <a16:creationId xmlns:a16="http://schemas.microsoft.com/office/drawing/2014/main" id="{E856E6B4-5A31-6BBD-FECA-983E902129AD}"/>
              </a:ext>
            </a:extLst>
          </p:cNvPr>
          <p:cNvSpPr txBox="1"/>
          <p:nvPr/>
        </p:nvSpPr>
        <p:spPr>
          <a:xfrm>
            <a:off x="547625" y="5828075"/>
            <a:ext cx="5762745" cy="2492990"/>
          </a:xfrm>
          <a:prstGeom prst="rect">
            <a:avLst/>
          </a:prstGeom>
          <a:noFill/>
        </p:spPr>
        <p:txBody>
          <a:bodyPr wrap="square" rtlCol="0">
            <a:spAutoFit/>
          </a:bodyPr>
          <a:lstStyle/>
          <a:p>
            <a:pPr algn="ctr"/>
            <a:r>
              <a:rPr lang="en-US" sz="2400" u="sng" dirty="0"/>
              <a:t>Children in Need</a:t>
            </a:r>
          </a:p>
          <a:p>
            <a:r>
              <a:rPr lang="en-US" sz="2000" dirty="0"/>
              <a:t>We are supporting children in need this year by wearing something </a:t>
            </a:r>
            <a:r>
              <a:rPr lang="en-US" sz="3200" dirty="0">
                <a:solidFill>
                  <a:srgbClr val="FF0000"/>
                </a:solidFill>
              </a:rPr>
              <a:t>spottily </a:t>
            </a:r>
            <a:r>
              <a:rPr lang="en-US" sz="3200" dirty="0" err="1">
                <a:solidFill>
                  <a:srgbClr val="FF0000"/>
                </a:solidFill>
              </a:rPr>
              <a:t>Spotacular</a:t>
            </a:r>
            <a:r>
              <a:rPr lang="en-US" sz="2000" dirty="0"/>
              <a:t> to school on Friday 17</a:t>
            </a:r>
            <a:r>
              <a:rPr lang="en-US" sz="2000" baseline="30000" dirty="0"/>
              <a:t>th</a:t>
            </a:r>
            <a:r>
              <a:rPr lang="en-US" sz="2000" dirty="0"/>
              <a:t> November. </a:t>
            </a:r>
          </a:p>
          <a:p>
            <a:r>
              <a:rPr lang="en-US" sz="2000" dirty="0"/>
              <a:t>The  Donations for each child have been added to </a:t>
            </a:r>
            <a:r>
              <a:rPr lang="en-US" sz="2000" dirty="0" err="1"/>
              <a:t>parentpay</a:t>
            </a:r>
            <a:r>
              <a:rPr lang="en-US" sz="2000" dirty="0"/>
              <a:t> for this event. We are looking forward to seeing all of your spotty outfits.</a:t>
            </a:r>
            <a:endParaRPr lang="en-GB" sz="2000" dirty="0"/>
          </a:p>
        </p:txBody>
      </p:sp>
      <p:sp>
        <p:nvSpPr>
          <p:cNvPr id="14" name="TextBox 13">
            <a:extLst>
              <a:ext uri="{FF2B5EF4-FFF2-40B4-BE49-F238E27FC236}">
                <a16:creationId xmlns:a16="http://schemas.microsoft.com/office/drawing/2014/main" id="{D20DC05E-22D5-646F-842C-B26FD335C156}"/>
              </a:ext>
            </a:extLst>
          </p:cNvPr>
          <p:cNvSpPr txBox="1"/>
          <p:nvPr/>
        </p:nvSpPr>
        <p:spPr>
          <a:xfrm>
            <a:off x="796409" y="687571"/>
            <a:ext cx="5648632" cy="1292662"/>
          </a:xfrm>
          <a:prstGeom prst="rect">
            <a:avLst/>
          </a:prstGeom>
          <a:noFill/>
        </p:spPr>
        <p:txBody>
          <a:bodyPr wrap="square" rtlCol="0">
            <a:spAutoFit/>
          </a:bodyPr>
          <a:lstStyle/>
          <a:p>
            <a:r>
              <a:rPr lang="en-US" dirty="0"/>
              <a:t>                              </a:t>
            </a:r>
            <a:r>
              <a:rPr lang="en-US" sz="2400" u="sng" dirty="0"/>
              <a:t>Odd Sock Day</a:t>
            </a:r>
          </a:p>
          <a:p>
            <a:r>
              <a:rPr lang="en-US" dirty="0"/>
              <a:t>Monday 13</a:t>
            </a:r>
            <a:r>
              <a:rPr lang="en-US" baseline="30000" dirty="0"/>
              <a:t>th</a:t>
            </a:r>
            <a:r>
              <a:rPr lang="en-US" dirty="0"/>
              <a:t> November is Odd Sock Day, Raising awareness for Anti Bullying week.</a:t>
            </a:r>
          </a:p>
          <a:p>
            <a:r>
              <a:rPr lang="en-US" dirty="0"/>
              <a:t>Find your brightest socks!</a:t>
            </a:r>
            <a:endParaRPr lang="en-GB" dirty="0"/>
          </a:p>
        </p:txBody>
      </p:sp>
    </p:spTree>
    <p:extLst>
      <p:ext uri="{BB962C8B-B14F-4D97-AF65-F5344CB8AC3E}">
        <p14:creationId xmlns:p14="http://schemas.microsoft.com/office/powerpoint/2010/main" val="343131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12A89A7D-8EF1-AB21-7278-9B1592CFDA80}"/>
              </a:ext>
            </a:extLst>
          </p:cNvPr>
          <p:cNvSpPr>
            <a:spLocks noChangeArrowheads="1"/>
          </p:cNvSpPr>
          <p:nvPr/>
        </p:nvSpPr>
        <p:spPr bwMode="auto">
          <a:xfrm>
            <a:off x="914967" y="-246221"/>
            <a:ext cx="604771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8566"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06C2DA2B-5823-C2E6-D2A2-54347A08FB04}"/>
              </a:ext>
            </a:extLst>
          </p:cNvPr>
          <p:cNvPicPr>
            <a:picLocks noChangeAspect="1"/>
          </p:cNvPicPr>
          <p:nvPr/>
        </p:nvPicPr>
        <p:blipFill>
          <a:blip r:embed="rId2"/>
          <a:stretch>
            <a:fillRect/>
          </a:stretch>
        </p:blipFill>
        <p:spPr>
          <a:xfrm>
            <a:off x="0" y="9465"/>
            <a:ext cx="6858000" cy="12182535"/>
          </a:xfrm>
          <a:prstGeom prst="rect">
            <a:avLst/>
          </a:prstGeom>
        </p:spPr>
      </p:pic>
      <p:pic>
        <p:nvPicPr>
          <p:cNvPr id="5" name="Picture 4">
            <a:extLst>
              <a:ext uri="{FF2B5EF4-FFF2-40B4-BE49-F238E27FC236}">
                <a16:creationId xmlns:a16="http://schemas.microsoft.com/office/drawing/2014/main" id="{85787380-13F8-AA45-8182-30C4AF48E89A}"/>
              </a:ext>
            </a:extLst>
          </p:cNvPr>
          <p:cNvPicPr>
            <a:picLocks noChangeAspect="1"/>
          </p:cNvPicPr>
          <p:nvPr/>
        </p:nvPicPr>
        <p:blipFill>
          <a:blip r:embed="rId3"/>
          <a:stretch>
            <a:fillRect/>
          </a:stretch>
        </p:blipFill>
        <p:spPr>
          <a:xfrm>
            <a:off x="102704" y="75295"/>
            <a:ext cx="6652591" cy="12041410"/>
          </a:xfrm>
          <a:prstGeom prst="rect">
            <a:avLst/>
          </a:prstGeom>
        </p:spPr>
      </p:pic>
      <p:sp>
        <p:nvSpPr>
          <p:cNvPr id="14" name="TextBox 13">
            <a:extLst>
              <a:ext uri="{FF2B5EF4-FFF2-40B4-BE49-F238E27FC236}">
                <a16:creationId xmlns:a16="http://schemas.microsoft.com/office/drawing/2014/main" id="{D20DC05E-22D5-646F-842C-B26FD335C156}"/>
              </a:ext>
            </a:extLst>
          </p:cNvPr>
          <p:cNvSpPr txBox="1"/>
          <p:nvPr/>
        </p:nvSpPr>
        <p:spPr>
          <a:xfrm>
            <a:off x="604683" y="687571"/>
            <a:ext cx="5648632" cy="1569660"/>
          </a:xfrm>
          <a:prstGeom prst="rect">
            <a:avLst/>
          </a:prstGeom>
          <a:noFill/>
        </p:spPr>
        <p:txBody>
          <a:bodyPr wrap="square" rtlCol="0">
            <a:spAutoFit/>
          </a:bodyPr>
          <a:lstStyle/>
          <a:p>
            <a:r>
              <a:rPr lang="en-US" dirty="0"/>
              <a:t>                              </a:t>
            </a:r>
            <a:r>
              <a:rPr lang="en-US" sz="2400" u="sng" dirty="0"/>
              <a:t>Santa Fun Run</a:t>
            </a:r>
          </a:p>
          <a:p>
            <a:pPr algn="ctr"/>
            <a:r>
              <a:rPr lang="en-US" dirty="0"/>
              <a:t>Open to all, come along and enjoy the fun, you can run or walk as far as you like.</a:t>
            </a:r>
          </a:p>
          <a:p>
            <a:pPr algn="ctr"/>
            <a:r>
              <a:rPr lang="en-US" dirty="0"/>
              <a:t>We will be collecting cash on the day so please send your child to school with their £2 donation on the day.</a:t>
            </a:r>
          </a:p>
        </p:txBody>
      </p:sp>
      <p:pic>
        <p:nvPicPr>
          <p:cNvPr id="3" name="Picture 2">
            <a:extLst>
              <a:ext uri="{FF2B5EF4-FFF2-40B4-BE49-F238E27FC236}">
                <a16:creationId xmlns:a16="http://schemas.microsoft.com/office/drawing/2014/main" id="{05EBBAAA-19E9-329F-A6F6-8834119AC06D}"/>
              </a:ext>
            </a:extLst>
          </p:cNvPr>
          <p:cNvPicPr>
            <a:picLocks noChangeAspect="1"/>
          </p:cNvPicPr>
          <p:nvPr/>
        </p:nvPicPr>
        <p:blipFill>
          <a:blip r:embed="rId4"/>
          <a:stretch>
            <a:fillRect/>
          </a:stretch>
        </p:blipFill>
        <p:spPr>
          <a:xfrm>
            <a:off x="534055" y="2329249"/>
            <a:ext cx="5789890" cy="8003304"/>
          </a:xfrm>
          <a:prstGeom prst="rect">
            <a:avLst/>
          </a:prstGeom>
        </p:spPr>
      </p:pic>
      <p:sp>
        <p:nvSpPr>
          <p:cNvPr id="4" name="TextBox 3">
            <a:extLst>
              <a:ext uri="{FF2B5EF4-FFF2-40B4-BE49-F238E27FC236}">
                <a16:creationId xmlns:a16="http://schemas.microsoft.com/office/drawing/2014/main" id="{80C3ED11-8B84-5C34-B924-09B106CB293A}"/>
              </a:ext>
            </a:extLst>
          </p:cNvPr>
          <p:cNvSpPr txBox="1"/>
          <p:nvPr/>
        </p:nvSpPr>
        <p:spPr>
          <a:xfrm>
            <a:off x="534055" y="10710797"/>
            <a:ext cx="5789890" cy="646331"/>
          </a:xfrm>
          <a:prstGeom prst="rect">
            <a:avLst/>
          </a:prstGeom>
          <a:noFill/>
        </p:spPr>
        <p:txBody>
          <a:bodyPr wrap="square" rtlCol="0">
            <a:spAutoFit/>
          </a:bodyPr>
          <a:lstStyle/>
          <a:p>
            <a:r>
              <a:rPr lang="en-US" dirty="0"/>
              <a:t>I have attached sponsorship form to the newsletter email if you wish to help raise even more money.</a:t>
            </a:r>
            <a:endParaRPr lang="en-GB" dirty="0"/>
          </a:p>
        </p:txBody>
      </p:sp>
    </p:spTree>
    <p:extLst>
      <p:ext uri="{BB962C8B-B14F-4D97-AF65-F5344CB8AC3E}">
        <p14:creationId xmlns:p14="http://schemas.microsoft.com/office/powerpoint/2010/main" val="321932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12A89A7D-8EF1-AB21-7278-9B1592CFDA80}"/>
              </a:ext>
            </a:extLst>
          </p:cNvPr>
          <p:cNvSpPr>
            <a:spLocks noChangeArrowheads="1"/>
          </p:cNvSpPr>
          <p:nvPr/>
        </p:nvSpPr>
        <p:spPr bwMode="auto">
          <a:xfrm>
            <a:off x="914967" y="-246221"/>
            <a:ext cx="604771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8566"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06C2DA2B-5823-C2E6-D2A2-54347A08FB04}"/>
              </a:ext>
            </a:extLst>
          </p:cNvPr>
          <p:cNvPicPr>
            <a:picLocks noChangeAspect="1"/>
          </p:cNvPicPr>
          <p:nvPr/>
        </p:nvPicPr>
        <p:blipFill>
          <a:blip r:embed="rId2"/>
          <a:stretch>
            <a:fillRect/>
          </a:stretch>
        </p:blipFill>
        <p:spPr>
          <a:xfrm>
            <a:off x="0" y="9465"/>
            <a:ext cx="6858000" cy="12182535"/>
          </a:xfrm>
          <a:prstGeom prst="rect">
            <a:avLst/>
          </a:prstGeom>
        </p:spPr>
      </p:pic>
      <p:pic>
        <p:nvPicPr>
          <p:cNvPr id="5" name="Picture 4">
            <a:extLst>
              <a:ext uri="{FF2B5EF4-FFF2-40B4-BE49-F238E27FC236}">
                <a16:creationId xmlns:a16="http://schemas.microsoft.com/office/drawing/2014/main" id="{85787380-13F8-AA45-8182-30C4AF48E89A}"/>
              </a:ext>
            </a:extLst>
          </p:cNvPr>
          <p:cNvPicPr>
            <a:picLocks noChangeAspect="1"/>
          </p:cNvPicPr>
          <p:nvPr/>
        </p:nvPicPr>
        <p:blipFill>
          <a:blip r:embed="rId3"/>
          <a:stretch>
            <a:fillRect/>
          </a:stretch>
        </p:blipFill>
        <p:spPr>
          <a:xfrm>
            <a:off x="102704" y="75295"/>
            <a:ext cx="6652591" cy="12041410"/>
          </a:xfrm>
          <a:prstGeom prst="rect">
            <a:avLst/>
          </a:prstGeom>
        </p:spPr>
      </p:pic>
      <p:sp>
        <p:nvSpPr>
          <p:cNvPr id="14" name="TextBox 13">
            <a:extLst>
              <a:ext uri="{FF2B5EF4-FFF2-40B4-BE49-F238E27FC236}">
                <a16:creationId xmlns:a16="http://schemas.microsoft.com/office/drawing/2014/main" id="{D20DC05E-22D5-646F-842C-B26FD335C156}"/>
              </a:ext>
            </a:extLst>
          </p:cNvPr>
          <p:cNvSpPr txBox="1"/>
          <p:nvPr/>
        </p:nvSpPr>
        <p:spPr>
          <a:xfrm>
            <a:off x="604682" y="276926"/>
            <a:ext cx="5648632" cy="738664"/>
          </a:xfrm>
          <a:prstGeom prst="rect">
            <a:avLst/>
          </a:prstGeom>
          <a:noFill/>
        </p:spPr>
        <p:txBody>
          <a:bodyPr wrap="square" rtlCol="0">
            <a:spAutoFit/>
          </a:bodyPr>
          <a:lstStyle/>
          <a:p>
            <a:r>
              <a:rPr lang="en-US" dirty="0"/>
              <a:t>                                              </a:t>
            </a:r>
            <a:r>
              <a:rPr lang="en-US" sz="2400" u="sng" dirty="0" err="1"/>
              <a:t>FoFs</a:t>
            </a:r>
            <a:endParaRPr lang="en-US" sz="2400" u="sng" dirty="0"/>
          </a:p>
          <a:p>
            <a:pPr algn="ctr"/>
            <a:endParaRPr lang="en-US" dirty="0"/>
          </a:p>
        </p:txBody>
      </p:sp>
      <p:sp>
        <p:nvSpPr>
          <p:cNvPr id="8" name="TextBox 7">
            <a:extLst>
              <a:ext uri="{FF2B5EF4-FFF2-40B4-BE49-F238E27FC236}">
                <a16:creationId xmlns:a16="http://schemas.microsoft.com/office/drawing/2014/main" id="{FD4A858B-E77A-3C73-84C0-F2B4246DA9E2}"/>
              </a:ext>
            </a:extLst>
          </p:cNvPr>
          <p:cNvSpPr txBox="1"/>
          <p:nvPr/>
        </p:nvSpPr>
        <p:spPr>
          <a:xfrm>
            <a:off x="302340" y="852904"/>
            <a:ext cx="6253315" cy="7140416"/>
          </a:xfrm>
          <a:prstGeom prst="rect">
            <a:avLst/>
          </a:prstGeom>
          <a:noFill/>
        </p:spPr>
        <p:txBody>
          <a:bodyPr wrap="square" rtlCol="0">
            <a:spAutoFit/>
          </a:bodyPr>
          <a:lstStyle/>
          <a:p>
            <a:r>
              <a:rPr lang="en-US" sz="2000" b="0" i="0" u="sng" dirty="0">
                <a:solidFill>
                  <a:srgbClr val="242424"/>
                </a:solidFill>
                <a:effectLst/>
                <a:latin typeface="Segoe UI" panose="020B0502040204020203" pitchFamily="34" charset="0"/>
              </a:rPr>
              <a:t>Fireworks.</a:t>
            </a:r>
          </a:p>
          <a:p>
            <a:endParaRPr lang="en-US" sz="1400" dirty="0">
              <a:solidFill>
                <a:srgbClr val="242424"/>
              </a:solidFill>
              <a:latin typeface="Segoe UI" panose="020B0502040204020203" pitchFamily="34" charset="0"/>
            </a:endParaRPr>
          </a:p>
          <a:p>
            <a:r>
              <a:rPr lang="en-US" sz="1400" b="0" i="0" dirty="0">
                <a:solidFill>
                  <a:srgbClr val="242424"/>
                </a:solidFill>
                <a:effectLst/>
                <a:latin typeface="Segoe UI" panose="020B0502040204020203" pitchFamily="34" charset="0"/>
              </a:rPr>
              <a:t>What. a. night! Thank you to everyone who came to the fireworks event last Sunday night we hope you had a great evening! 💥</a:t>
            </a:r>
            <a:br>
              <a:rPr lang="en-US" sz="1400" dirty="0"/>
            </a:br>
            <a:br>
              <a:rPr lang="en-US" sz="1400" dirty="0"/>
            </a:br>
            <a:r>
              <a:rPr lang="en-US" sz="1400" b="0" i="0" dirty="0">
                <a:solidFill>
                  <a:srgbClr val="242424"/>
                </a:solidFill>
                <a:effectLst/>
                <a:latin typeface="Segoe UI" panose="020B0502040204020203" pitchFamily="34" charset="0"/>
              </a:rPr>
              <a:t>It’s important to ‘remember </a:t>
            </a:r>
            <a:r>
              <a:rPr lang="en-US" sz="1400" b="0" i="0" dirty="0" err="1">
                <a:solidFill>
                  <a:srgbClr val="242424"/>
                </a:solidFill>
                <a:effectLst/>
                <a:latin typeface="Segoe UI" panose="020B0502040204020203" pitchFamily="34" charset="0"/>
              </a:rPr>
              <a:t>remember</a:t>
            </a:r>
            <a:r>
              <a:rPr lang="en-US" sz="1400" b="0" i="0" dirty="0">
                <a:solidFill>
                  <a:srgbClr val="242424"/>
                </a:solidFill>
                <a:effectLst/>
                <a:latin typeface="Segoe UI" panose="020B0502040204020203" pitchFamily="34" charset="0"/>
              </a:rPr>
              <a:t>’ this event is run entirely by volunteers (apart from the actual spectacular fireworks by Skyline) who give up their free time to put the event on for the School.</a:t>
            </a:r>
            <a:br>
              <a:rPr lang="en-US" sz="1400" dirty="0"/>
            </a:br>
            <a:br>
              <a:rPr lang="en-US" sz="1400" dirty="0"/>
            </a:br>
            <a:r>
              <a:rPr lang="en-US" sz="1400" b="0" i="0" dirty="0">
                <a:solidFill>
                  <a:srgbClr val="242424"/>
                </a:solidFill>
                <a:effectLst/>
                <a:latin typeface="Segoe UI" panose="020B0502040204020203" pitchFamily="34" charset="0"/>
              </a:rPr>
              <a:t>Big thanks to the awesome </a:t>
            </a:r>
            <a:r>
              <a:rPr lang="en-US" sz="1400" b="0" i="0" dirty="0" err="1">
                <a:solidFill>
                  <a:srgbClr val="242424"/>
                </a:solidFill>
                <a:effectLst/>
                <a:latin typeface="Segoe UI" panose="020B0502040204020203" pitchFamily="34" charset="0"/>
              </a:rPr>
              <a:t>FoFS</a:t>
            </a:r>
            <a:r>
              <a:rPr lang="en-US" sz="1400" b="0" i="0" dirty="0">
                <a:solidFill>
                  <a:srgbClr val="242424"/>
                </a:solidFill>
                <a:effectLst/>
                <a:latin typeface="Segoe UI" panose="020B0502040204020203" pitchFamily="34" charset="0"/>
              </a:rPr>
              <a:t> team for all their hard work pulling this event together from all the planning weeks before, the set-up, work during the evening, and clear up!</a:t>
            </a:r>
            <a:br>
              <a:rPr lang="en-US" sz="1400" dirty="0"/>
            </a:br>
            <a:br>
              <a:rPr lang="en-US" sz="1400" dirty="0"/>
            </a:br>
            <a:r>
              <a:rPr lang="en-US" sz="1400" b="0" i="0" dirty="0">
                <a:solidFill>
                  <a:srgbClr val="242424"/>
                </a:solidFill>
                <a:effectLst/>
                <a:latin typeface="Segoe UI" panose="020B0502040204020203" pitchFamily="34" charset="0"/>
              </a:rPr>
              <a:t>Many thanks to all the wider support team too including the brilliant parents and teachers who came to help on the night too! Team work makes the dream work 😃</a:t>
            </a:r>
            <a:br>
              <a:rPr lang="en-US" sz="1400" dirty="0"/>
            </a:br>
            <a:br>
              <a:rPr lang="en-US" sz="1400" dirty="0"/>
            </a:br>
            <a:r>
              <a:rPr lang="en-US" sz="1400" b="0" i="0" dirty="0">
                <a:solidFill>
                  <a:srgbClr val="242424"/>
                </a:solidFill>
                <a:effectLst/>
                <a:latin typeface="Segoe UI" panose="020B0502040204020203" pitchFamily="34" charset="0"/>
              </a:rPr>
              <a:t>Shout-outs to; </a:t>
            </a:r>
            <a:r>
              <a:rPr lang="en-US" sz="1400" b="0" i="0" dirty="0" err="1">
                <a:solidFill>
                  <a:srgbClr val="242424"/>
                </a:solidFill>
                <a:effectLst/>
                <a:latin typeface="Segoe UI" panose="020B0502040204020203" pitchFamily="34" charset="0"/>
              </a:rPr>
              <a:t>Bakels</a:t>
            </a:r>
            <a:r>
              <a:rPr lang="en-US" sz="1400" b="0" i="0" dirty="0">
                <a:solidFill>
                  <a:srgbClr val="242424"/>
                </a:solidFill>
                <a:effectLst/>
                <a:latin typeface="Segoe UI" panose="020B0502040204020203" pitchFamily="34" charset="0"/>
              </a:rPr>
              <a:t> who donated all the bread rolls, Wriggly Monkey for their time and donation, super generous parents for donations of the donuts, cookies and sweets, an awesome grandparent for the donation of the delicious sausages, a creative parent for their guess the gunpowder board and not forgetting our brilliant DJ James who also donated his time FOC!! Just amazing guys - thank you!</a:t>
            </a:r>
            <a:br>
              <a:rPr lang="en-US" sz="1400" dirty="0"/>
            </a:br>
            <a:br>
              <a:rPr lang="en-US" sz="1400" dirty="0"/>
            </a:br>
            <a:r>
              <a:rPr lang="en-US" sz="1400" b="0" i="0" dirty="0">
                <a:solidFill>
                  <a:srgbClr val="242424"/>
                </a:solidFill>
                <a:effectLst/>
                <a:latin typeface="Segoe UI" panose="020B0502040204020203" pitchFamily="34" charset="0"/>
              </a:rPr>
              <a:t>Thank you also to our suppliers </a:t>
            </a:r>
            <a:r>
              <a:rPr lang="en-US" sz="1400" b="0" i="0" dirty="0" err="1">
                <a:solidFill>
                  <a:srgbClr val="242424"/>
                </a:solidFill>
                <a:effectLst/>
                <a:latin typeface="Segoe UI" panose="020B0502040204020203" pitchFamily="34" charset="0"/>
              </a:rPr>
              <a:t>Wrightons</a:t>
            </a:r>
            <a:r>
              <a:rPr lang="en-US" sz="1400" b="0" i="0" dirty="0">
                <a:solidFill>
                  <a:srgbClr val="242424"/>
                </a:solidFill>
                <a:effectLst/>
                <a:latin typeface="Segoe UI" panose="020B0502040204020203" pitchFamily="34" charset="0"/>
              </a:rPr>
              <a:t> for the burgers &amp; BBQs!</a:t>
            </a:r>
            <a:br>
              <a:rPr lang="en-US" sz="1400" dirty="0"/>
            </a:br>
            <a:br>
              <a:rPr lang="en-US" sz="1400" dirty="0"/>
            </a:br>
            <a:r>
              <a:rPr lang="en-US" sz="1400" b="0" i="0" dirty="0">
                <a:solidFill>
                  <a:srgbClr val="242424"/>
                </a:solidFill>
                <a:effectLst/>
                <a:latin typeface="Segoe UI" panose="020B0502040204020203" pitchFamily="34" charset="0"/>
              </a:rPr>
              <a:t>We’ll let you know the monies raised in the next newsletter.</a:t>
            </a:r>
            <a:br>
              <a:rPr lang="en-US" sz="1400" dirty="0"/>
            </a:br>
            <a:br>
              <a:rPr lang="en-US" sz="1400" dirty="0"/>
            </a:br>
            <a:r>
              <a:rPr lang="en-US" sz="1400" b="0" i="0" dirty="0">
                <a:solidFill>
                  <a:srgbClr val="242424"/>
                </a:solidFill>
                <a:effectLst/>
                <a:latin typeface="Segoe UI" panose="020B0502040204020203" pitchFamily="34" charset="0"/>
              </a:rPr>
              <a:t>See you again next year? 💙</a:t>
            </a:r>
            <a:br>
              <a:rPr lang="en-US" sz="1400" dirty="0"/>
            </a:br>
            <a:br>
              <a:rPr lang="en-US" sz="1400" dirty="0"/>
            </a:br>
            <a:r>
              <a:rPr lang="en-US" sz="1400" b="0" i="0" dirty="0">
                <a:solidFill>
                  <a:srgbClr val="242424"/>
                </a:solidFill>
                <a:effectLst/>
                <a:latin typeface="Segoe UI" panose="020B0502040204020203" pitchFamily="34" charset="0"/>
              </a:rPr>
              <a:t>Thank you, the FOFS team.</a:t>
            </a:r>
            <a:br>
              <a:rPr lang="en-US" dirty="0"/>
            </a:br>
            <a:endParaRPr lang="en-GB" dirty="0"/>
          </a:p>
        </p:txBody>
      </p:sp>
      <p:pic>
        <p:nvPicPr>
          <p:cNvPr id="10" name="Picture 9">
            <a:extLst>
              <a:ext uri="{FF2B5EF4-FFF2-40B4-BE49-F238E27FC236}">
                <a16:creationId xmlns:a16="http://schemas.microsoft.com/office/drawing/2014/main" id="{E61CCC6B-F7A6-B50B-1D92-4F03624AEAF6}"/>
              </a:ext>
            </a:extLst>
          </p:cNvPr>
          <p:cNvPicPr>
            <a:picLocks noChangeAspect="1"/>
          </p:cNvPicPr>
          <p:nvPr/>
        </p:nvPicPr>
        <p:blipFill>
          <a:blip r:embed="rId4"/>
          <a:stretch>
            <a:fillRect/>
          </a:stretch>
        </p:blipFill>
        <p:spPr>
          <a:xfrm>
            <a:off x="2002400" y="7708491"/>
            <a:ext cx="2853199" cy="4039928"/>
          </a:xfrm>
          <a:prstGeom prst="rect">
            <a:avLst/>
          </a:prstGeom>
        </p:spPr>
      </p:pic>
    </p:spTree>
    <p:extLst>
      <p:ext uri="{BB962C8B-B14F-4D97-AF65-F5344CB8AC3E}">
        <p14:creationId xmlns:p14="http://schemas.microsoft.com/office/powerpoint/2010/main" val="9473558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3A3DA02DF3254AA5603FF261E3DDAC" ma:contentTypeVersion="18" ma:contentTypeDescription="Create a new document." ma:contentTypeScope="" ma:versionID="4d6dc10d8c245308e2841f53f028f846">
  <xsd:schema xmlns:xsd="http://www.w3.org/2001/XMLSchema" xmlns:xs="http://www.w3.org/2001/XMLSchema" xmlns:p="http://schemas.microsoft.com/office/2006/metadata/properties" xmlns:ns2="5c2906f1-6bdd-4a1b-87ae-52689f4a09ee" xmlns:ns3="2cf87ab9-405f-4fe0-9cc9-1aa331c409b1" targetNamespace="http://schemas.microsoft.com/office/2006/metadata/properties" ma:root="true" ma:fieldsID="be71f7867b26134c5ab1f6b34aa8e042" ns2:_="" ns3:_="">
    <xsd:import namespace="5c2906f1-6bdd-4a1b-87ae-52689f4a09ee"/>
    <xsd:import namespace="2cf87ab9-405f-4fe0-9cc9-1aa331c409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2906f1-6bdd-4a1b-87ae-52689f4a0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244703b-260c-462f-82bd-e38b4f1c76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f87ab9-405f-4fe0-9cc9-1aa331c409b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7984c1d-ef54-4562-85a5-331ef1a1ea51}" ma:internalName="TaxCatchAll" ma:showField="CatchAllData" ma:web="2cf87ab9-405f-4fe0-9cc9-1aa331c409b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c2906f1-6bdd-4a1b-87ae-52689f4a09ee">
      <Terms xmlns="http://schemas.microsoft.com/office/infopath/2007/PartnerControls"/>
    </lcf76f155ced4ddcb4097134ff3c332f>
    <TaxCatchAll xmlns="2cf87ab9-405f-4fe0-9cc9-1aa331c409b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1B190C-3826-4453-BF0D-1B94B9A8E5AF}"/>
</file>

<file path=customXml/itemProps2.xml><?xml version="1.0" encoding="utf-8"?>
<ds:datastoreItem xmlns:ds="http://schemas.openxmlformats.org/officeDocument/2006/customXml" ds:itemID="{D3B7B55F-F30C-4E20-9CAB-8242F37AE50E}">
  <ds:schemaRefs>
    <ds:schemaRef ds:uri="http://schemas.openxmlformats.org/package/2006/metadata/core-properties"/>
    <ds:schemaRef ds:uri="http://schemas.microsoft.com/office/2006/documentManagement/types"/>
    <ds:schemaRef ds:uri="http://purl.org/dc/terms/"/>
    <ds:schemaRef ds:uri="http://www.w3.org/XML/1998/namespace"/>
    <ds:schemaRef ds:uri="2cf87ab9-405f-4fe0-9cc9-1aa331c409b1"/>
    <ds:schemaRef ds:uri="http://schemas.microsoft.com/office/2006/metadata/properties"/>
    <ds:schemaRef ds:uri="5c2906f1-6bdd-4a1b-87ae-52689f4a09ee"/>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CAF907BD-931D-4697-ADB0-24061CEEA6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2127</TotalTime>
  <Words>1385</Words>
  <Application>Microsoft Office PowerPoint</Application>
  <PresentationFormat>Widescreen</PresentationFormat>
  <Paragraphs>83</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Aptos</vt:lpstr>
      <vt:lpstr>Arial</vt:lpstr>
      <vt:lpstr>Avenir</vt:lpstr>
      <vt:lpstr>Avenir Next LT Pro Light</vt:lpstr>
      <vt:lpstr>Calibri</vt:lpstr>
      <vt:lpstr>Calibri Light</vt:lpstr>
      <vt:lpstr>Comic Sans MS</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Powley</dc:creator>
  <cp:lastModifiedBy>Mrs. Powley</cp:lastModifiedBy>
  <cp:revision>9</cp:revision>
  <cp:lastPrinted>2023-11-10T13:05:23Z</cp:lastPrinted>
  <dcterms:created xsi:type="dcterms:W3CDTF">2023-04-20T10:52:48Z</dcterms:created>
  <dcterms:modified xsi:type="dcterms:W3CDTF">2023-11-20T11:19:24Z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0x010100393A3DA02DF3254AA5603FF261E3DDAC</vt:lpwstr>
  </property>
  <property fmtid="{D5CDD505-2E9C-101B-9397-08002B2CF9AE}" pid="3" name="MediaServiceImageTags">
    <vt:lpwstr/>
  </property>
</Properties>
</file>